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3"/>
  </p:notesMasterIdLst>
  <p:sldIdLst>
    <p:sldId id="256" r:id="rId5"/>
    <p:sldId id="257" r:id="rId6"/>
    <p:sldId id="258" r:id="rId7"/>
    <p:sldId id="267" r:id="rId8"/>
    <p:sldId id="264" r:id="rId9"/>
    <p:sldId id="266" r:id="rId10"/>
    <p:sldId id="265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E30DF-57B5-43B8-8301-CAD9C7CE90ED}" v="4" dt="2023-07-19T19:52:10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310" autoAdjust="0"/>
  </p:normalViewPr>
  <p:slideViewPr>
    <p:cSldViewPr snapToGrid="0">
      <p:cViewPr varScale="1">
        <p:scale>
          <a:sx n="109" d="100"/>
          <a:sy n="109" d="100"/>
        </p:scale>
        <p:origin x="3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Toft" userId="995f8307450f9b5a" providerId="LiveId" clId="{4ADE30DF-57B5-43B8-8301-CAD9C7CE90ED}"/>
    <pc:docChg chg="undo redo custSel addSld delSld modSld sldOrd">
      <pc:chgData name="Dan Toft" userId="995f8307450f9b5a" providerId="LiveId" clId="{4ADE30DF-57B5-43B8-8301-CAD9C7CE90ED}" dt="2023-07-26T18:09:30.088" v="1074" actId="1076"/>
      <pc:docMkLst>
        <pc:docMk/>
      </pc:docMkLst>
      <pc:sldChg chg="modSp mod">
        <pc:chgData name="Dan Toft" userId="995f8307450f9b5a" providerId="LiveId" clId="{4ADE30DF-57B5-43B8-8301-CAD9C7CE90ED}" dt="2023-07-26T17:28:01.612" v="597" actId="20577"/>
        <pc:sldMkLst>
          <pc:docMk/>
          <pc:sldMk cId="1402513841" sldId="256"/>
        </pc:sldMkLst>
        <pc:spChg chg="mod">
          <ac:chgData name="Dan Toft" userId="995f8307450f9b5a" providerId="LiveId" clId="{4ADE30DF-57B5-43B8-8301-CAD9C7CE90ED}" dt="2023-07-26T17:28:01.612" v="597" actId="20577"/>
          <ac:spMkLst>
            <pc:docMk/>
            <pc:sldMk cId="1402513841" sldId="256"/>
            <ac:spMk id="3" creationId="{0945745F-CFD2-558A-EA26-5A0CB413620E}"/>
          </ac:spMkLst>
        </pc:spChg>
      </pc:sldChg>
      <pc:sldChg chg="addSp delSp modSp mod setBg delDesignElem">
        <pc:chgData name="Dan Toft" userId="995f8307450f9b5a" providerId="LiveId" clId="{4ADE30DF-57B5-43B8-8301-CAD9C7CE90ED}" dt="2023-07-26T18:08:03.262" v="1000" actId="26606"/>
        <pc:sldMkLst>
          <pc:docMk/>
          <pc:sldMk cId="754384371" sldId="257"/>
        </pc:sldMkLst>
        <pc:spChg chg="mo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2" creationId="{7B702843-24BC-D020-3BC0-989E9E98163E}"/>
          </ac:spMkLst>
        </pc:spChg>
        <pc:spChg chg="add del mod">
          <ac:chgData name="Dan Toft" userId="995f8307450f9b5a" providerId="LiveId" clId="{4ADE30DF-57B5-43B8-8301-CAD9C7CE90ED}" dt="2023-07-19T20:15:11.007" v="467" actId="26606"/>
          <ac:spMkLst>
            <pc:docMk/>
            <pc:sldMk cId="754384371" sldId="257"/>
            <ac:spMk id="6" creationId="{3B3CD0B1-20A2-BD0D-D8A1-101BF381785E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2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06.125" v="462" actId="26606"/>
          <ac:spMkLst>
            <pc:docMk/>
            <pc:sldMk cId="754384371" sldId="257"/>
            <ac:spMk id="14" creationId="{E17596A7-090E-44D5-B204-BB323A810AFF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6" creationId="{0A24CD36-50DE-4C9D-9BC4-BB329E6DC966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7" creationId="{37759B15-CE96-4A5B-A056-ACF40FE6E0CB}"/>
          </ac:spMkLst>
        </pc:spChg>
        <pc:spChg chg="add del">
          <ac:chgData name="Dan Toft" userId="995f8307450f9b5a" providerId="LiveId" clId="{4ADE30DF-57B5-43B8-8301-CAD9C7CE90ED}" dt="2023-07-19T20:15:08.455" v="464" actId="26606"/>
          <ac:spMkLst>
            <pc:docMk/>
            <pc:sldMk cId="754384371" sldId="257"/>
            <ac:spMk id="18" creationId="{2296AAED-5153-4437-B3AD-BCF0E2A8448F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1" creationId="{2484695A-8C75-48A4-BD30-CE2D234EDC25}"/>
          </ac:spMkLst>
        </pc:spChg>
        <pc:spChg chg="add del">
          <ac:chgData name="Dan Toft" userId="995f8307450f9b5a" providerId="LiveId" clId="{4ADE30DF-57B5-43B8-8301-CAD9C7CE90ED}" dt="2023-07-19T20:15:10.994" v="466" actId="26606"/>
          <ac:spMkLst>
            <pc:docMk/>
            <pc:sldMk cId="754384371" sldId="257"/>
            <ac:spMk id="22" creationId="{E17596A7-090E-44D5-B204-BB323A810AF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5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754384371" sldId="257"/>
            <ac:spMk id="26" creationId="{E17596A7-090E-44D5-B204-BB323A810AFF}"/>
          </ac:spMkLst>
        </pc:spChg>
        <pc:spChg chg="add">
          <ac:chgData name="Dan Toft" userId="995f8307450f9b5a" providerId="LiveId" clId="{4ADE30DF-57B5-43B8-8301-CAD9C7CE90ED}" dt="2023-07-26T18:08:03.262" v="1000" actId="26606"/>
          <ac:spMkLst>
            <pc:docMk/>
            <pc:sldMk cId="754384371" sldId="257"/>
            <ac:spMk id="32" creationId="{FCD32082-29D6-423B-84FD-6F532AB66916}"/>
          </ac:spMkLst>
        </pc:spChg>
        <pc:graphicFrameChg chg="add del">
          <ac:chgData name="Dan Toft" userId="995f8307450f9b5a" providerId="LiveId" clId="{4ADE30DF-57B5-43B8-8301-CAD9C7CE90ED}" dt="2023-07-19T20:15:06.125" v="462" actId="26606"/>
          <ac:graphicFrameMkLst>
            <pc:docMk/>
            <pc:sldMk cId="754384371" sldId="257"/>
            <ac:graphicFrameMk id="8" creationId="{A3C27541-4594-468A-B348-D6B03AE0ECEA}"/>
          </ac:graphicFrameMkLst>
        </pc:graphicFrameChg>
        <pc:graphicFrameChg chg="add del">
          <ac:chgData name="Dan Toft" userId="995f8307450f9b5a" providerId="LiveId" clId="{4ADE30DF-57B5-43B8-8301-CAD9C7CE90ED}" dt="2023-07-19T20:15:08.455" v="464" actId="26606"/>
          <ac:graphicFrameMkLst>
            <pc:docMk/>
            <pc:sldMk cId="754384371" sldId="257"/>
            <ac:graphicFrameMk id="19" creationId="{DC646B62-2471-66C3-3F86-9C2358BB3246}"/>
          </ac:graphicFrameMkLst>
        </pc:graphicFrameChg>
        <pc:graphicFrameChg chg="add del">
          <ac:chgData name="Dan Toft" userId="995f8307450f9b5a" providerId="LiveId" clId="{4ADE30DF-57B5-43B8-8301-CAD9C7CE90ED}" dt="2023-07-19T20:15:10.994" v="466" actId="26606"/>
          <ac:graphicFrameMkLst>
            <pc:docMk/>
            <pc:sldMk cId="754384371" sldId="257"/>
            <ac:graphicFrameMk id="23" creationId="{295B303F-0434-A0EB-79DB-2F9DA666D2B8}"/>
          </ac:graphicFrameMkLst>
        </pc:graphicFrameChg>
        <pc:graphicFrameChg chg="add mod modGraphic">
          <ac:chgData name="Dan Toft" userId="995f8307450f9b5a" providerId="LiveId" clId="{4ADE30DF-57B5-43B8-8301-CAD9C7CE90ED}" dt="2023-07-26T18:08:03.262" v="1000" actId="26606"/>
          <ac:graphicFrameMkLst>
            <pc:docMk/>
            <pc:sldMk cId="754384371" sldId="257"/>
            <ac:graphicFrameMk id="27" creationId="{A3C27541-4594-468A-B348-D6B03AE0ECEA}"/>
          </ac:graphicFrameMkLst>
        </pc:graphicFrameChg>
      </pc:sldChg>
      <pc:sldChg chg="addSp delSp modSp mod setBg delDesignElem modNotesTx">
        <pc:chgData name="Dan Toft" userId="995f8307450f9b5a" providerId="LiveId" clId="{4ADE30DF-57B5-43B8-8301-CAD9C7CE90ED}" dt="2023-07-26T18:08:14.818" v="1001" actId="1076"/>
        <pc:sldMkLst>
          <pc:docMk/>
          <pc:sldMk cId="2241804758" sldId="258"/>
        </pc:sldMkLst>
        <pc:spChg chg="mod">
          <ac:chgData name="Dan Toft" userId="995f8307450f9b5a" providerId="LiveId" clId="{4ADE30DF-57B5-43B8-8301-CAD9C7CE90ED}" dt="2023-07-19T20:14:55.960" v="460" actId="26606"/>
          <ac:spMkLst>
            <pc:docMk/>
            <pc:sldMk cId="2241804758" sldId="258"/>
            <ac:spMk id="2" creationId="{5620B6A1-D8F1-C34D-9BCD-D48894D6C59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4" creationId="{2484695A-8C75-48A4-BD30-CE2D234EDC2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2241804758" sldId="258"/>
            <ac:spMk id="16" creationId="{E17596A7-090E-44D5-B204-BB323A810AFF}"/>
          </ac:spMkLst>
        </pc:spChg>
        <pc:grpChg chg="add mod">
          <ac:chgData name="Dan Toft" userId="995f8307450f9b5a" providerId="LiveId" clId="{4ADE30DF-57B5-43B8-8301-CAD9C7CE90ED}" dt="2023-07-26T18:08:14.818" v="1001" actId="1076"/>
          <ac:grpSpMkLst>
            <pc:docMk/>
            <pc:sldMk cId="2241804758" sldId="258"/>
            <ac:grpSpMk id="9" creationId="{6EA0722A-9210-582B-1126-806C725EB47F}"/>
          </ac:grpSpMkLst>
        </pc:grpChg>
      </pc:sldChg>
      <pc:sldChg chg="modSp del mod">
        <pc:chgData name="Dan Toft" userId="995f8307450f9b5a" providerId="LiveId" clId="{4ADE30DF-57B5-43B8-8301-CAD9C7CE90ED}" dt="2023-07-19T20:02:27.010" v="455" actId="47"/>
        <pc:sldMkLst>
          <pc:docMk/>
          <pc:sldMk cId="2330744235" sldId="259"/>
        </pc:sldMkLst>
        <pc:spChg chg="mod">
          <ac:chgData name="Dan Toft" userId="995f8307450f9b5a" providerId="LiveId" clId="{4ADE30DF-57B5-43B8-8301-CAD9C7CE90ED}" dt="2023-07-19T19:34:19.723" v="69" actId="313"/>
          <ac:spMkLst>
            <pc:docMk/>
            <pc:sldMk cId="2330744235" sldId="259"/>
            <ac:spMk id="36" creationId="{3FAD6AA9-A942-F9B8-E988-EC2EDF1A0856}"/>
          </ac:spMkLst>
        </pc:spChg>
      </pc:sldChg>
      <pc:sldChg chg="addSp delSp modSp mod setBg addAnim delAnim delDesignElem">
        <pc:chgData name="Dan Toft" userId="995f8307450f9b5a" providerId="LiveId" clId="{4ADE30DF-57B5-43B8-8301-CAD9C7CE90ED}" dt="2023-07-26T18:05:15.753" v="912"/>
        <pc:sldMkLst>
          <pc:docMk/>
          <pc:sldMk cId="657194708" sldId="264"/>
        </pc:sldMkLst>
        <pc:spChg chg="mod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2" creationId="{19085F97-A6C7-24F2-C2EE-F27B9581EC19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4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6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14:50.629" v="458" actId="26606"/>
          <ac:spMkLst>
            <pc:docMk/>
            <pc:sldMk cId="657194708" sldId="264"/>
            <ac:spMk id="28" creationId="{D16F22A1-07A3-4207-956D-28B32FBCCA86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0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1.478" v="485" actId="26606"/>
          <ac:spMkLst>
            <pc:docMk/>
            <pc:sldMk cId="657194708" sldId="264"/>
            <ac:spMk id="31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6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38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0" creationId="{D7F1FB08-580B-48AF-87F4-27B900A70297}"/>
          </ac:spMkLst>
        </pc:spChg>
        <pc:spChg chg="add del">
          <ac:chgData name="Dan Toft" userId="995f8307450f9b5a" providerId="LiveId" clId="{4ADE30DF-57B5-43B8-8301-CAD9C7CE90ED}" dt="2023-07-19T20:23:35.405" v="476" actId="26606"/>
          <ac:spMkLst>
            <pc:docMk/>
            <pc:sldMk cId="657194708" sldId="264"/>
            <ac:spMk id="42" creationId="{32133005-5069-4F8C-A33C-D5D54206B7AC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4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0.289" v="479" actId="26606"/>
          <ac:spMkLst>
            <pc:docMk/>
            <pc:sldMk cId="657194708" sldId="264"/>
            <ac:spMk id="45" creationId="{7ED360F3-9486-4724-8EB2-20E3BF28BA50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7" creationId="{ACA29952-149E-46F7-9A9D-E6101CFF55F5}"/>
          </ac:spMkLst>
        </pc:spChg>
        <pc:spChg chg="add del">
          <ac:chgData name="Dan Toft" userId="995f8307450f9b5a" providerId="LiveId" clId="{4ADE30DF-57B5-43B8-8301-CAD9C7CE90ED}" dt="2023-07-19T20:23:40.948" v="481" actId="26606"/>
          <ac:spMkLst>
            <pc:docMk/>
            <pc:sldMk cId="657194708" sldId="264"/>
            <ac:spMk id="48" creationId="{3CB303E1-D838-4541-90C7-0A5FA555F647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0" creationId="{9EBB507A-4CD7-4FB2-A45B-AA83624A236B}"/>
          </ac:spMkLst>
        </pc:spChg>
        <pc:spChg chg="add del">
          <ac:chgData name="Dan Toft" userId="995f8307450f9b5a" providerId="LiveId" clId="{4ADE30DF-57B5-43B8-8301-CAD9C7CE90ED}" dt="2023-07-19T20:23:41.476" v="484" actId="26606"/>
          <ac:spMkLst>
            <pc:docMk/>
            <pc:sldMk cId="657194708" sldId="264"/>
            <ac:spMk id="51" creationId="{7ED360F3-9486-4724-8EB2-20E3BF28BA50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3" creationId="{ACA29952-149E-46F7-9A9D-E6101CFF55F5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657194708" sldId="264"/>
            <ac:spMk id="54" creationId="{3CB303E1-D838-4541-90C7-0A5FA555F647}"/>
          </ac:spMkLst>
        </pc:spChg>
        <pc:picChg chg="mod">
          <ac:chgData name="Dan Toft" userId="995f8307450f9b5a" providerId="LiveId" clId="{4ADE30DF-57B5-43B8-8301-CAD9C7CE90ED}" dt="2023-07-19T20:23:41.476" v="484" actId="26606"/>
          <ac:picMkLst>
            <pc:docMk/>
            <pc:sldMk cId="657194708" sldId="264"/>
            <ac:picMk id="19" creationId="{6D45C89E-3F76-0A89-B372-D8EF61E451B8}"/>
          </ac:picMkLst>
        </pc:picChg>
      </pc:sldChg>
      <pc:sldChg chg="addSp delSp modSp mod setBg delDesignElem">
        <pc:chgData name="Dan Toft" userId="995f8307450f9b5a" providerId="LiveId" clId="{4ADE30DF-57B5-43B8-8301-CAD9C7CE90ED}" dt="2023-07-26T18:09:15.644" v="1071" actId="404"/>
        <pc:sldMkLst>
          <pc:docMk/>
          <pc:sldMk cId="3595293869" sldId="265"/>
        </pc:sldMkLst>
        <pc:spChg chg="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2" creationId="{659B059F-7D85-B10A-16BC-144FB677DD0E}"/>
          </ac:spMkLst>
        </pc:spChg>
        <pc:spChg chg="del mod">
          <ac:chgData name="Dan Toft" userId="995f8307450f9b5a" providerId="LiveId" clId="{4ADE30DF-57B5-43B8-8301-CAD9C7CE90ED}" dt="2023-07-19T20:15:57.510" v="473" actId="26606"/>
          <ac:spMkLst>
            <pc:docMk/>
            <pc:sldMk cId="3595293869" sldId="265"/>
            <ac:spMk id="36" creationId="{3FAD6AA9-A942-F9B8-E988-EC2EDF1A0856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2" creationId="{37759B15-CE96-4A5B-A056-ACF40FE6E0CB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4" creationId="{2296AAED-5153-4437-B3AD-BCF0E2A8448F}"/>
          </ac:spMkLst>
        </pc:spChg>
        <pc:spChg chg="add del">
          <ac:chgData name="Dan Toft" userId="995f8307450f9b5a" providerId="LiveId" clId="{4ADE30DF-57B5-43B8-8301-CAD9C7CE90ED}" dt="2023-07-26T18:05:15.753" v="912"/>
          <ac:spMkLst>
            <pc:docMk/>
            <pc:sldMk cId="3595293869" sldId="265"/>
            <ac:spMk id="46" creationId="{0A24CD36-50DE-4C9D-9BC4-BB329E6DC966}"/>
          </ac:spMkLst>
        </pc:spChg>
        <pc:graphicFrameChg chg="add mod modGraphic">
          <ac:chgData name="Dan Toft" userId="995f8307450f9b5a" providerId="LiveId" clId="{4ADE30DF-57B5-43B8-8301-CAD9C7CE90ED}" dt="2023-07-26T18:09:15.644" v="1071" actId="404"/>
          <ac:graphicFrameMkLst>
            <pc:docMk/>
            <pc:sldMk cId="3595293869" sldId="265"/>
            <ac:graphicFrameMk id="38" creationId="{CADA030A-C44E-0DEB-4482-432B12431ACE}"/>
          </ac:graphicFrameMkLst>
        </pc:graphicFrameChg>
      </pc:sldChg>
      <pc:sldChg chg="addSp delSp modSp add mod ord modNotesTx">
        <pc:chgData name="Dan Toft" userId="995f8307450f9b5a" providerId="LiveId" clId="{4ADE30DF-57B5-43B8-8301-CAD9C7CE90ED}" dt="2023-07-19T20:14:22.894" v="456" actId="6549"/>
        <pc:sldMkLst>
          <pc:docMk/>
          <pc:sldMk cId="4024942975" sldId="266"/>
        </pc:sldMkLst>
        <pc:spChg chg="add del mod">
          <ac:chgData name="Dan Toft" userId="995f8307450f9b5a" providerId="LiveId" clId="{4ADE30DF-57B5-43B8-8301-CAD9C7CE90ED}" dt="2023-07-19T20:00:35.545" v="432" actId="478"/>
          <ac:spMkLst>
            <pc:docMk/>
            <pc:sldMk cId="4024942975" sldId="266"/>
            <ac:spMk id="2" creationId="{659B059F-7D85-B10A-16BC-144FB677DD0E}"/>
          </ac:spMkLst>
        </pc:spChg>
        <pc:spChg chg="add del mod">
          <ac:chgData name="Dan Toft" userId="995f8307450f9b5a" providerId="LiveId" clId="{4ADE30DF-57B5-43B8-8301-CAD9C7CE90ED}" dt="2023-07-19T19:52:24.851" v="357" actId="478"/>
          <ac:spMkLst>
            <pc:docMk/>
            <pc:sldMk cId="4024942975" sldId="266"/>
            <ac:spMk id="9" creationId="{D1A94C86-0C49-2B08-6BAF-50FC7B5839CE}"/>
          </ac:spMkLst>
        </pc:spChg>
        <pc:spChg chg="add del mod or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0" creationId="{5F612B4D-A3F6-3FC0-6DC4-D4EC14BC43F9}"/>
          </ac:spMkLst>
        </pc:spChg>
        <pc:spChg chg="mod">
          <ac:chgData name="Dan Toft" userId="995f8307450f9b5a" providerId="LiveId" clId="{4ADE30DF-57B5-43B8-8301-CAD9C7CE90ED}" dt="2023-07-19T19:59:27.028" v="412"/>
          <ac:spMkLst>
            <pc:docMk/>
            <pc:sldMk cId="4024942975" sldId="266"/>
            <ac:spMk id="11" creationId="{18426712-1A83-66D8-1AFA-FDAEDB93B11D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2" creationId="{4AB36E10-67F5-9269-7453-67D180A51382}"/>
          </ac:spMkLst>
        </pc:spChg>
        <pc:spChg chg="add mod">
          <ac:chgData name="Dan Toft" userId="995f8307450f9b5a" providerId="LiveId" clId="{4ADE30DF-57B5-43B8-8301-CAD9C7CE90ED}" dt="2023-07-19T19:59:58.556" v="421" actId="571"/>
          <ac:spMkLst>
            <pc:docMk/>
            <pc:sldMk cId="4024942975" sldId="266"/>
            <ac:spMk id="13" creationId="{72DD7EF2-9A3D-DC30-A0CA-9D4E29342868}"/>
          </ac:spMkLst>
        </pc:spChg>
        <pc:spChg chg="mod">
          <ac:chgData name="Dan Toft" userId="995f8307450f9b5a" providerId="LiveId" clId="{4ADE30DF-57B5-43B8-8301-CAD9C7CE90ED}" dt="2023-07-19T20:00:13.115" v="425"/>
          <ac:spMkLst>
            <pc:docMk/>
            <pc:sldMk cId="4024942975" sldId="266"/>
            <ac:spMk id="14" creationId="{53A089CE-30EA-1E3B-6649-F50E32BD4743}"/>
          </ac:spMkLst>
        </pc:spChg>
        <pc:spChg chg="add del mod">
          <ac:chgData name="Dan Toft" userId="995f8307450f9b5a" providerId="LiveId" clId="{4ADE30DF-57B5-43B8-8301-CAD9C7CE90ED}" dt="2023-07-19T20:00:38.416" v="433" actId="478"/>
          <ac:spMkLst>
            <pc:docMk/>
            <pc:sldMk cId="4024942975" sldId="266"/>
            <ac:spMk id="16" creationId="{88BE5498-AD10-9721-6876-1EF0B54FA870}"/>
          </ac:spMkLst>
        </pc:spChg>
        <pc:spChg chg="add del 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19" creationId="{46300987-E518-08E5-60F2-AF24646D12C3}"/>
          </ac:spMkLst>
        </pc:spChg>
        <pc:spChg chg="mod">
          <ac:chgData name="Dan Toft" userId="995f8307450f9b5a" providerId="LiveId" clId="{4ADE30DF-57B5-43B8-8301-CAD9C7CE90ED}" dt="2023-07-19T20:01:29.054" v="445"/>
          <ac:spMkLst>
            <pc:docMk/>
            <pc:sldMk cId="4024942975" sldId="266"/>
            <ac:spMk id="20" creationId="{E1F79C09-0668-1060-4997-16B48C251F37}"/>
          </ac:spMkLst>
        </pc:spChg>
        <pc:spChg chg="add del mod">
          <ac:chgData name="Dan Toft" userId="995f8307450f9b5a" providerId="LiveId" clId="{4ADE30DF-57B5-43B8-8301-CAD9C7CE90ED}" dt="2023-07-19T19:49:13.869" v="264"/>
          <ac:spMkLst>
            <pc:docMk/>
            <pc:sldMk cId="4024942975" sldId="266"/>
            <ac:spMk id="36" creationId="{3FAD6AA9-A942-F9B8-E988-EC2EDF1A0856}"/>
          </ac:spMkLst>
        </pc:spChg>
        <pc:picChg chg="add del mod">
          <ac:chgData name="Dan Toft" userId="995f8307450f9b5a" providerId="LiveId" clId="{4ADE30DF-57B5-43B8-8301-CAD9C7CE90ED}" dt="2023-07-19T19:50:57.638" v="273" actId="478"/>
          <ac:picMkLst>
            <pc:docMk/>
            <pc:sldMk cId="4024942975" sldId="266"/>
            <ac:picMk id="4" creationId="{52DE270E-6344-4995-6364-23DBC5C50764}"/>
          </ac:picMkLst>
        </pc:picChg>
        <pc:picChg chg="add del mod">
          <ac:chgData name="Dan Toft" userId="995f8307450f9b5a" providerId="LiveId" clId="{4ADE30DF-57B5-43B8-8301-CAD9C7CE90ED}" dt="2023-07-19T19:56:18.931" v="362" actId="478"/>
          <ac:picMkLst>
            <pc:docMk/>
            <pc:sldMk cId="4024942975" sldId="266"/>
            <ac:picMk id="6" creationId="{48575A59-7958-0E4A-B193-84D960B2E0BD}"/>
          </ac:picMkLst>
        </pc:picChg>
        <pc:picChg chg="add mod ord">
          <ac:chgData name="Dan Toft" userId="995f8307450f9b5a" providerId="LiveId" clId="{4ADE30DF-57B5-43B8-8301-CAD9C7CE90ED}" dt="2023-07-19T20:02:18.676" v="454" actId="1076"/>
          <ac:picMkLst>
            <pc:docMk/>
            <pc:sldMk cId="4024942975" sldId="266"/>
            <ac:picMk id="8" creationId="{89AA0E33-E90F-0BE9-DB74-D93537189F4F}"/>
          </ac:picMkLst>
        </pc:picChg>
        <pc:picChg chg="add del">
          <ac:chgData name="Dan Toft" userId="995f8307450f9b5a" providerId="LiveId" clId="{4ADE30DF-57B5-43B8-8301-CAD9C7CE90ED}" dt="2023-07-19T20:00:45.961" v="435" actId="22"/>
          <ac:picMkLst>
            <pc:docMk/>
            <pc:sldMk cId="4024942975" sldId="266"/>
            <ac:picMk id="18" creationId="{2A005F7C-6484-2E2E-7C1A-1F37F6DE7EA5}"/>
          </ac:picMkLst>
        </pc:picChg>
      </pc:sldChg>
      <pc:sldChg chg="addSp delSp modSp new mod modNotesTx">
        <pc:chgData name="Dan Toft" userId="995f8307450f9b5a" providerId="LiveId" clId="{4ADE30DF-57B5-43B8-8301-CAD9C7CE90ED}" dt="2023-07-26T18:09:30.088" v="1074" actId="1076"/>
        <pc:sldMkLst>
          <pc:docMk/>
          <pc:sldMk cId="2322806106" sldId="267"/>
        </pc:sldMkLst>
        <pc:spChg chg="add del mod">
          <ac:chgData name="Dan Toft" userId="995f8307450f9b5a" providerId="LiveId" clId="{4ADE30DF-57B5-43B8-8301-CAD9C7CE90ED}" dt="2023-07-26T18:09:00.080" v="1066" actId="1076"/>
          <ac:spMkLst>
            <pc:docMk/>
            <pc:sldMk cId="2322806106" sldId="267"/>
            <ac:spMk id="2" creationId="{650C2484-A5D3-4B14-70E7-5803A3C014AD}"/>
          </ac:spMkLst>
        </pc:spChg>
        <pc:spChg chg="add del mod">
          <ac:chgData name="Dan Toft" userId="995f8307450f9b5a" providerId="LiveId" clId="{4ADE30DF-57B5-43B8-8301-CAD9C7CE90ED}" dt="2023-07-26T18:04:49.179" v="901" actId="478"/>
          <ac:spMkLst>
            <pc:docMk/>
            <pc:sldMk cId="2322806106" sldId="267"/>
            <ac:spMk id="3" creationId="{886E68BA-782F-3144-076D-B3871663B847}"/>
          </ac:spMkLst>
        </pc:spChg>
        <pc:spChg chg="add del">
          <ac:chgData name="Dan Toft" userId="995f8307450f9b5a" providerId="LiveId" clId="{4ADE30DF-57B5-43B8-8301-CAD9C7CE90ED}" dt="2023-07-26T18:01:41.015" v="837" actId="22"/>
          <ac:spMkLst>
            <pc:docMk/>
            <pc:sldMk cId="2322806106" sldId="267"/>
            <ac:spMk id="5" creationId="{00AC5CCC-9B7D-F81A-7DCA-A9D50E59F9AF}"/>
          </ac:spMkLst>
        </pc:spChg>
        <pc:spChg chg="add del mod">
          <ac:chgData name="Dan Toft" userId="995f8307450f9b5a" providerId="LiveId" clId="{4ADE30DF-57B5-43B8-8301-CAD9C7CE90ED}" dt="2023-07-26T18:05:14.811" v="910" actId="478"/>
          <ac:spMkLst>
            <pc:docMk/>
            <pc:sldMk cId="2322806106" sldId="267"/>
            <ac:spMk id="9" creationId="{BD68E4D6-8D44-F5C9-F6AA-2CDFEBCBCC2D}"/>
          </ac:spMkLst>
        </pc:spChg>
        <pc:picChg chg="add mod">
          <ac:chgData name="Dan Toft" userId="995f8307450f9b5a" providerId="LiveId" clId="{4ADE30DF-57B5-43B8-8301-CAD9C7CE90ED}" dt="2023-07-26T18:09:30.088" v="1074" actId="1076"/>
          <ac:picMkLst>
            <pc:docMk/>
            <pc:sldMk cId="2322806106" sldId="267"/>
            <ac:picMk id="7" creationId="{5A4079CD-2C98-BE7C-6E1F-C19C59B99D64}"/>
          </ac:picMkLst>
        </pc:picChg>
        <pc:picChg chg="add del mod">
          <ac:chgData name="Dan Toft" userId="995f8307450f9b5a" providerId="LiveId" clId="{4ADE30DF-57B5-43B8-8301-CAD9C7CE90ED}" dt="2023-07-26T18:04:20.402" v="889" actId="478"/>
          <ac:picMkLst>
            <pc:docMk/>
            <pc:sldMk cId="2322806106" sldId="267"/>
            <ac:picMk id="1026" creationId="{E0AC879B-7FC0-DA9B-A05B-1E0D6144EF6E}"/>
          </ac:picMkLst>
        </pc:picChg>
      </pc:sldChg>
    </pc:docChg>
  </pc:docChgLst>
  <pc:docChgLst>
    <pc:chgData name="Dan Toft" userId="f3bf429e-1f21-44de-853c-e541fb5aa85e" providerId="ADAL" clId="{4ECD357B-0F64-4C14-B897-4599B891BAB9}"/>
    <pc:docChg chg="undo custSel addSld delSld modSld sldOrd">
      <pc:chgData name="Dan Toft" userId="f3bf429e-1f21-44de-853c-e541fb5aa85e" providerId="ADAL" clId="{4ECD357B-0F64-4C14-B897-4599B891BAB9}" dt="2023-05-03T17:46:39.290" v="1281" actId="20577"/>
      <pc:docMkLst>
        <pc:docMk/>
      </pc:docMkLst>
      <pc:sldChg chg="addSp delSp modSp mod modAnim">
        <pc:chgData name="Dan Toft" userId="f3bf429e-1f21-44de-853c-e541fb5aa85e" providerId="ADAL" clId="{4ECD357B-0F64-4C14-B897-4599B891BAB9}" dt="2023-05-02T16:49:01.964" v="1019" actId="29295"/>
        <pc:sldMkLst>
          <pc:docMk/>
          <pc:sldMk cId="1402513841" sldId="256"/>
        </pc:sldMkLst>
        <pc:picChg chg="add del">
          <ac:chgData name="Dan Toft" userId="f3bf429e-1f21-44de-853c-e541fb5aa85e" providerId="ADAL" clId="{4ECD357B-0F64-4C14-B897-4599B891BAB9}" dt="2023-05-02T16:11:41.995" v="956" actId="21"/>
          <ac:picMkLst>
            <pc:docMk/>
            <pc:sldMk cId="1402513841" sldId="256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1.964" v="1019" actId="29295"/>
          <ac:picMkLst>
            <pc:docMk/>
            <pc:sldMk cId="1402513841" sldId="256"/>
            <ac:picMk id="8" creationId="{E4844E6B-AC3B-8F35-5B94-76A29D1D2273}"/>
          </ac:picMkLst>
        </pc:picChg>
        <pc:picChg chg="mod">
          <ac:chgData name="Dan Toft" userId="f3bf429e-1f21-44de-853c-e541fb5aa85e" providerId="ADAL" clId="{4ECD357B-0F64-4C14-B897-4599B891BAB9}" dt="2023-04-30T19:05:53.431" v="0" actId="1076"/>
          <ac:picMkLst>
            <pc:docMk/>
            <pc:sldMk cId="1402513841" sldId="256"/>
            <ac:picMk id="1028" creationId="{CDAE1E49-F199-A668-14EC-50244DD62912}"/>
          </ac:picMkLst>
        </pc:picChg>
      </pc:sldChg>
      <pc:sldChg chg="modSp mod">
        <pc:chgData name="Dan Toft" userId="f3bf429e-1f21-44de-853c-e541fb5aa85e" providerId="ADAL" clId="{4ECD357B-0F64-4C14-B897-4599B891BAB9}" dt="2023-05-03T17:30:06.443" v="1194" actId="20578"/>
        <pc:sldMkLst>
          <pc:docMk/>
          <pc:sldMk cId="754384371" sldId="257"/>
        </pc:sldMkLst>
        <pc:spChg chg="mod">
          <ac:chgData name="Dan Toft" userId="f3bf429e-1f21-44de-853c-e541fb5aa85e" providerId="ADAL" clId="{4ECD357B-0F64-4C14-B897-4599B891BAB9}" dt="2023-05-03T17:30:06.443" v="1194" actId="20578"/>
          <ac:spMkLst>
            <pc:docMk/>
            <pc:sldMk cId="754384371" sldId="257"/>
            <ac:spMk id="6" creationId="{3B3CD0B1-20A2-BD0D-D8A1-101BF381785E}"/>
          </ac:spMkLst>
        </pc:spChg>
      </pc:sldChg>
      <pc:sldChg chg="addSp delSp modSp mod">
        <pc:chgData name="Dan Toft" userId="f3bf429e-1f21-44de-853c-e541fb5aa85e" providerId="ADAL" clId="{4ECD357B-0F64-4C14-B897-4599B891BAB9}" dt="2023-04-30T19:14:25.330" v="62" actId="1076"/>
        <pc:sldMkLst>
          <pc:docMk/>
          <pc:sldMk cId="2241804758" sldId="258"/>
        </pc:sldMkLst>
        <pc:spChg chg="mod">
          <ac:chgData name="Dan Toft" userId="f3bf429e-1f21-44de-853c-e541fb5aa85e" providerId="ADAL" clId="{4ECD357B-0F64-4C14-B897-4599B891BAB9}" dt="2023-04-30T19:09:30.815" v="13" actId="20577"/>
          <ac:spMkLst>
            <pc:docMk/>
            <pc:sldMk cId="2241804758" sldId="258"/>
            <ac:spMk id="2" creationId="{5620B6A1-D8F1-C34D-9BCD-D48894D6C59B}"/>
          </ac:spMkLst>
        </pc:spChg>
        <pc:spChg chg="del">
          <ac:chgData name="Dan Toft" userId="f3bf429e-1f21-44de-853c-e541fb5aa85e" providerId="ADAL" clId="{4ECD357B-0F64-4C14-B897-4599B891BAB9}" dt="2023-04-30T19:10:18.083" v="15" actId="478"/>
          <ac:spMkLst>
            <pc:docMk/>
            <pc:sldMk cId="2241804758" sldId="258"/>
            <ac:spMk id="3" creationId="{77BCC499-A7ED-8548-C906-461ABDDB15A5}"/>
          </ac:spMkLst>
        </pc:spChg>
        <pc:spChg chg="add mod">
          <ac:chgData name="Dan Toft" userId="f3bf429e-1f21-44de-853c-e541fb5aa85e" providerId="ADAL" clId="{4ECD357B-0F64-4C14-B897-4599B891BAB9}" dt="2023-04-30T19:14:13.545" v="61" actId="207"/>
          <ac:spMkLst>
            <pc:docMk/>
            <pc:sldMk cId="2241804758" sldId="258"/>
            <ac:spMk id="6" creationId="{58ADB00D-AE8A-E4BF-4BEE-1AE0C45B6521}"/>
          </ac:spMkLst>
        </pc:spChg>
        <pc:grpChg chg="add mod">
          <ac:chgData name="Dan Toft" userId="f3bf429e-1f21-44de-853c-e541fb5aa85e" providerId="ADAL" clId="{4ECD357B-0F64-4C14-B897-4599B891BAB9}" dt="2023-04-30T19:14:25.330" v="62" actId="1076"/>
          <ac:grpSpMkLst>
            <pc:docMk/>
            <pc:sldMk cId="2241804758" sldId="258"/>
            <ac:grpSpMk id="9" creationId="{6EA0722A-9210-582B-1126-806C725EB47F}"/>
          </ac:grpSpMkLst>
        </pc:grpChg>
        <pc:picChg chg="add del mod">
          <ac:chgData name="Dan Toft" userId="f3bf429e-1f21-44de-853c-e541fb5aa85e" providerId="ADAL" clId="{4ECD357B-0F64-4C14-B897-4599B891BAB9}" dt="2023-04-30T19:13:04.241" v="56" actId="478"/>
          <ac:picMkLst>
            <pc:docMk/>
            <pc:sldMk cId="2241804758" sldId="258"/>
            <ac:picMk id="5" creationId="{0D14ECB8-8547-EC76-92E0-EF07A1D86E53}"/>
          </ac:picMkLst>
        </pc:picChg>
        <pc:picChg chg="add mod">
          <ac:chgData name="Dan Toft" userId="f3bf429e-1f21-44de-853c-e541fb5aa85e" providerId="ADAL" clId="{4ECD357B-0F64-4C14-B897-4599B891BAB9}" dt="2023-04-30T19:13:14.003" v="58" actId="164"/>
          <ac:picMkLst>
            <pc:docMk/>
            <pc:sldMk cId="2241804758" sldId="258"/>
            <ac:picMk id="8" creationId="{9ED506D2-F028-E7FA-8E16-7017BABCEE7D}"/>
          </ac:picMkLst>
        </pc:picChg>
      </pc:sldChg>
      <pc:sldChg chg="addSp delSp modSp mod modAnim">
        <pc:chgData name="Dan Toft" userId="f3bf429e-1f21-44de-853c-e541fb5aa85e" providerId="ADAL" clId="{4ECD357B-0F64-4C14-B897-4599B891BAB9}" dt="2023-05-03T17:46:39.290" v="1281" actId="20577"/>
        <pc:sldMkLst>
          <pc:docMk/>
          <pc:sldMk cId="2330744235" sldId="259"/>
        </pc:sldMkLst>
        <pc:spChg chg="mod">
          <ac:chgData name="Dan Toft" userId="f3bf429e-1f21-44de-853c-e541fb5aa85e" providerId="ADAL" clId="{4ECD357B-0F64-4C14-B897-4599B891BAB9}" dt="2023-04-30T19:24:52.137" v="264"/>
          <ac:spMkLst>
            <pc:docMk/>
            <pc:sldMk cId="2330744235" sldId="259"/>
            <ac:spMk id="2" creationId="{659B059F-7D85-B10A-16BC-144FB677DD0E}"/>
          </ac:spMkLst>
        </pc:spChg>
        <pc:spChg chg="add del mod">
          <ac:chgData name="Dan Toft" userId="f3bf429e-1f21-44de-853c-e541fb5aa85e" providerId="ADAL" clId="{4ECD357B-0F64-4C14-B897-4599B891BAB9}" dt="2023-05-01T16:23:48.314" v="448"/>
          <ac:spMkLst>
            <pc:docMk/>
            <pc:sldMk cId="2330744235" sldId="259"/>
            <ac:spMk id="3" creationId="{A9CB61FE-8871-1E78-CC26-68472174B0A0}"/>
          </ac:spMkLst>
        </pc:spChg>
        <pc:spChg chg="add del mod">
          <ac:chgData name="Dan Toft" userId="f3bf429e-1f21-44de-853c-e541fb5aa85e" providerId="ADAL" clId="{4ECD357B-0F64-4C14-B897-4599B891BAB9}" dt="2023-05-01T16:23:51.621" v="452"/>
          <ac:spMkLst>
            <pc:docMk/>
            <pc:sldMk cId="2330744235" sldId="259"/>
            <ac:spMk id="4" creationId="{1BADB323-5588-C94F-F1DD-6994E126C64F}"/>
          </ac:spMkLst>
        </pc:spChg>
        <pc:spChg chg="del mod topLvl">
          <ac:chgData name="Dan Toft" userId="f3bf429e-1f21-44de-853c-e541fb5aa85e" providerId="ADAL" clId="{4ECD357B-0F64-4C14-B897-4599B891BAB9}" dt="2023-04-30T19:17:44.864" v="139" actId="478"/>
          <ac:spMkLst>
            <pc:docMk/>
            <pc:sldMk cId="2330744235" sldId="259"/>
            <ac:spMk id="5" creationId="{0E307681-CBDB-2984-3698-0D2971B1AC72}"/>
          </ac:spMkLst>
        </pc:spChg>
        <pc:spChg chg="mod">
          <ac:chgData name="Dan Toft" userId="f3bf429e-1f21-44de-853c-e541fb5aa85e" providerId="ADAL" clId="{4ECD357B-0F64-4C14-B897-4599B891BAB9}" dt="2023-05-01T16:26:07.174" v="474" actId="1076"/>
          <ac:spMkLst>
            <pc:docMk/>
            <pc:sldMk cId="2330744235" sldId="259"/>
            <ac:spMk id="6" creationId="{D091556C-52F0-B889-A3F8-E44564EE6040}"/>
          </ac:spMkLst>
        </pc:spChg>
        <pc:spChg chg="add del mod">
          <ac:chgData name="Dan Toft" userId="f3bf429e-1f21-44de-853c-e541fb5aa85e" providerId="ADAL" clId="{4ECD357B-0F64-4C14-B897-4599B891BAB9}" dt="2023-04-30T19:17:18.206" v="124"/>
          <ac:spMkLst>
            <pc:docMk/>
            <pc:sldMk cId="2330744235" sldId="259"/>
            <ac:spMk id="9" creationId="{0B87FEE2-C288-2A11-E341-0B06992A55EB}"/>
          </ac:spMkLst>
        </pc:spChg>
        <pc:spChg chg="mod">
          <ac:chgData name="Dan Toft" userId="f3bf429e-1f21-44de-853c-e541fb5aa85e" providerId="ADAL" clId="{4ECD357B-0F64-4C14-B897-4599B891BAB9}" dt="2023-04-30T19:19:08.605" v="180" actId="1076"/>
          <ac:spMkLst>
            <pc:docMk/>
            <pc:sldMk cId="2330744235" sldId="259"/>
            <ac:spMk id="13" creationId="{4696EC2B-30C2-9B07-1E18-19A9836072F3}"/>
          </ac:spMkLst>
        </pc:spChg>
        <pc:spChg chg="add mod">
          <ac:chgData name="Dan Toft" userId="f3bf429e-1f21-44de-853c-e541fb5aa85e" providerId="ADAL" clId="{4ECD357B-0F64-4C14-B897-4599B891BAB9}" dt="2023-04-30T19:18:00.396" v="155" actId="1076"/>
          <ac:spMkLst>
            <pc:docMk/>
            <pc:sldMk cId="2330744235" sldId="259"/>
            <ac:spMk id="15" creationId="{E3A79E04-1E6C-03A1-AEC1-366CBB3A66C2}"/>
          </ac:spMkLst>
        </pc:spChg>
        <pc:spChg chg="add mod">
          <ac:chgData name="Dan Toft" userId="f3bf429e-1f21-44de-853c-e541fb5aa85e" providerId="ADAL" clId="{4ECD357B-0F64-4C14-B897-4599B891BAB9}" dt="2023-04-30T19:18:11.594" v="160" actId="14100"/>
          <ac:spMkLst>
            <pc:docMk/>
            <pc:sldMk cId="2330744235" sldId="259"/>
            <ac:spMk id="16" creationId="{0665C247-35CF-00C1-2977-AC90F2F1A5B7}"/>
          </ac:spMkLst>
        </pc:spChg>
        <pc:spChg chg="mod">
          <ac:chgData name="Dan Toft" userId="f3bf429e-1f21-44de-853c-e541fb5aa85e" providerId="ADAL" clId="{4ECD357B-0F64-4C14-B897-4599B891BAB9}" dt="2023-04-30T19:18:12.703" v="161"/>
          <ac:spMkLst>
            <pc:docMk/>
            <pc:sldMk cId="2330744235" sldId="259"/>
            <ac:spMk id="18" creationId="{B7CE56AD-6EA5-D5A7-D881-9FF981A90801}"/>
          </ac:spMkLst>
        </pc:spChg>
        <pc:spChg chg="mod">
          <ac:chgData name="Dan Toft" userId="f3bf429e-1f21-44de-853c-e541fb5aa85e" providerId="ADAL" clId="{4ECD357B-0F64-4C14-B897-4599B891BAB9}" dt="2023-04-30T19:18:36.902" v="177" actId="20577"/>
          <ac:spMkLst>
            <pc:docMk/>
            <pc:sldMk cId="2330744235" sldId="259"/>
            <ac:spMk id="21" creationId="{94FA9F1A-D7F3-EA35-CAE0-5A0AB885F884}"/>
          </ac:spMkLst>
        </pc:spChg>
        <pc:spChg chg="mod">
          <ac:chgData name="Dan Toft" userId="f3bf429e-1f21-44de-853c-e541fb5aa85e" providerId="ADAL" clId="{4ECD357B-0F64-4C14-B897-4599B891BAB9}" dt="2023-04-30T19:22:51.136" v="208"/>
          <ac:spMkLst>
            <pc:docMk/>
            <pc:sldMk cId="2330744235" sldId="259"/>
            <ac:spMk id="26" creationId="{A408B51E-C0C7-CCC8-A01A-C53140A0E78A}"/>
          </ac:spMkLst>
        </pc:spChg>
        <pc:spChg chg="mod">
          <ac:chgData name="Dan Toft" userId="f3bf429e-1f21-44de-853c-e541fb5aa85e" providerId="ADAL" clId="{4ECD357B-0F64-4C14-B897-4599B891BAB9}" dt="2023-04-30T19:22:52.597" v="210"/>
          <ac:spMkLst>
            <pc:docMk/>
            <pc:sldMk cId="2330744235" sldId="259"/>
            <ac:spMk id="29" creationId="{AD867AE5-6203-027C-2D75-E33DFCB6F0E7}"/>
          </ac:spMkLst>
        </pc:spChg>
        <pc:spChg chg="add del mod">
          <ac:chgData name="Dan Toft" userId="f3bf429e-1f21-44de-853c-e541fb5aa85e" providerId="ADAL" clId="{4ECD357B-0F64-4C14-B897-4599B891BAB9}" dt="2023-04-30T19:23:01.280" v="215"/>
          <ac:spMkLst>
            <pc:docMk/>
            <pc:sldMk cId="2330744235" sldId="259"/>
            <ac:spMk id="31" creationId="{31CA87EB-4B19-23E6-8BE6-6271F23075F3}"/>
          </ac:spMkLst>
        </pc:spChg>
        <pc:spChg chg="add del mod">
          <ac:chgData name="Dan Toft" userId="f3bf429e-1f21-44de-853c-e541fb5aa85e" providerId="ADAL" clId="{4ECD357B-0F64-4C14-B897-4599B891BAB9}" dt="2023-04-30T19:23:02.473" v="217"/>
          <ac:spMkLst>
            <pc:docMk/>
            <pc:sldMk cId="2330744235" sldId="259"/>
            <ac:spMk id="32" creationId="{33F33C3B-7AAB-ED9F-4AAF-3F747F5EDC69}"/>
          </ac:spMkLst>
        </pc:spChg>
        <pc:spChg chg="mod">
          <ac:chgData name="Dan Toft" userId="f3bf429e-1f21-44de-853c-e541fb5aa85e" providerId="ADAL" clId="{4ECD357B-0F64-4C14-B897-4599B891BAB9}" dt="2023-04-30T19:24:10.645" v="234" actId="20577"/>
          <ac:spMkLst>
            <pc:docMk/>
            <pc:sldMk cId="2330744235" sldId="259"/>
            <ac:spMk id="34" creationId="{46676ACD-AB47-047E-0E39-CE80893766ED}"/>
          </ac:spMkLst>
        </pc:spChg>
        <pc:spChg chg="add mod">
          <ac:chgData name="Dan Toft" userId="f3bf429e-1f21-44de-853c-e541fb5aa85e" providerId="ADAL" clId="{4ECD357B-0F64-4C14-B897-4599B891BAB9}" dt="2023-05-03T17:46:39.290" v="1281" actId="20577"/>
          <ac:spMkLst>
            <pc:docMk/>
            <pc:sldMk cId="2330744235" sldId="259"/>
            <ac:spMk id="36" creationId="{3FAD6AA9-A942-F9B8-E988-EC2EDF1A0856}"/>
          </ac:spMkLst>
        </pc:spChg>
        <pc:grpChg chg="add del mod">
          <ac:chgData name="Dan Toft" userId="f3bf429e-1f21-44de-853c-e541fb5aa85e" providerId="ADAL" clId="{4ECD357B-0F64-4C14-B897-4599B891BAB9}" dt="2023-04-30T19:15:26.531" v="67" actId="478"/>
          <ac:grpSpMkLst>
            <pc:docMk/>
            <pc:sldMk cId="2330744235" sldId="259"/>
            <ac:grpSpMk id="4" creationId="{0658D406-8D3D-F35B-F485-AB63DF08663A}"/>
          </ac:grpSpMkLst>
        </pc:grpChg>
        <pc:grpChg chg="add mod">
          <ac:chgData name="Dan Toft" userId="f3bf429e-1f21-44de-853c-e541fb5aa85e" providerId="ADAL" clId="{4ECD357B-0F64-4C14-B897-4599B891BAB9}" dt="2023-05-01T16:26:15.720" v="476" actId="1037"/>
          <ac:grpSpMkLst>
            <pc:docMk/>
            <pc:sldMk cId="2330744235" sldId="259"/>
            <ac:grpSpMk id="5" creationId="{28DA4C87-26B6-8D29-8C8C-D4156CBE27D8}"/>
          </ac:grpSpMkLst>
        </pc:grpChg>
        <pc:grpChg chg="add del mod">
          <ac:chgData name="Dan Toft" userId="f3bf429e-1f21-44de-853c-e541fb5aa85e" providerId="ADAL" clId="{4ECD357B-0F64-4C14-B897-4599B891BAB9}" dt="2023-04-30T19:17:44.864" v="139" actId="478"/>
          <ac:grpSpMkLst>
            <pc:docMk/>
            <pc:sldMk cId="2330744235" sldId="259"/>
            <ac:grpSpMk id="11" creationId="{6EE18D88-AC45-E137-DDC1-C39CDE5757FD}"/>
          </ac:grpSpMkLst>
        </pc:grpChg>
        <pc:grpChg chg="add mod">
          <ac:chgData name="Dan Toft" userId="f3bf429e-1f21-44de-853c-e541fb5aa85e" providerId="ADAL" clId="{4ECD357B-0F64-4C14-B897-4599B891BAB9}" dt="2023-04-30T19:18:19.066" v="164" actId="1076"/>
          <ac:grpSpMkLst>
            <pc:docMk/>
            <pc:sldMk cId="2330744235" sldId="259"/>
            <ac:grpSpMk id="12" creationId="{C6BC96CC-2127-84CF-4870-72CA446E5300}"/>
          </ac:grpSpMkLst>
        </pc:grpChg>
        <pc:grpChg chg="add del mod">
          <ac:chgData name="Dan Toft" userId="f3bf429e-1f21-44de-853c-e541fb5aa85e" providerId="ADAL" clId="{4ECD357B-0F64-4C14-B897-4599B891BAB9}" dt="2023-04-30T19:18:14.254" v="162"/>
          <ac:grpSpMkLst>
            <pc:docMk/>
            <pc:sldMk cId="2330744235" sldId="259"/>
            <ac:grpSpMk id="17" creationId="{88C32201-1C7F-8EC6-4F89-EE6A686B2291}"/>
          </ac:grpSpMkLst>
        </pc:grpChg>
        <pc:grpChg chg="add mod">
          <ac:chgData name="Dan Toft" userId="f3bf429e-1f21-44de-853c-e541fb5aa85e" providerId="ADAL" clId="{4ECD357B-0F64-4C14-B897-4599B891BAB9}" dt="2023-04-30T19:18:14.638" v="163"/>
          <ac:grpSpMkLst>
            <pc:docMk/>
            <pc:sldMk cId="2330744235" sldId="259"/>
            <ac:grpSpMk id="20" creationId="{8042B962-481D-8460-BB9F-1669052198D4}"/>
          </ac:grpSpMkLst>
        </pc:grpChg>
        <pc:grpChg chg="add del mod">
          <ac:chgData name="Dan Toft" userId="f3bf429e-1f21-44de-853c-e541fb5aa85e" providerId="ADAL" clId="{4ECD357B-0F64-4C14-B897-4599B891BAB9}" dt="2023-04-30T19:22:51.833" v="209"/>
          <ac:grpSpMkLst>
            <pc:docMk/>
            <pc:sldMk cId="2330744235" sldId="259"/>
            <ac:grpSpMk id="25" creationId="{907939F9-97CA-D8C0-33D6-17E3C4290EC8}"/>
          </ac:grpSpMkLst>
        </pc:grpChg>
        <pc:grpChg chg="add del mod">
          <ac:chgData name="Dan Toft" userId="f3bf429e-1f21-44de-853c-e541fb5aa85e" providerId="ADAL" clId="{4ECD357B-0F64-4C14-B897-4599B891BAB9}" dt="2023-04-30T19:22:59.639" v="213"/>
          <ac:grpSpMkLst>
            <pc:docMk/>
            <pc:sldMk cId="2330744235" sldId="259"/>
            <ac:grpSpMk id="28" creationId="{157C6082-B549-C375-8567-832801E9F31F}"/>
          </ac:grpSpMkLst>
        </pc:grpChg>
        <pc:grpChg chg="add mod">
          <ac:chgData name="Dan Toft" userId="f3bf429e-1f21-44de-853c-e541fb5aa85e" providerId="ADAL" clId="{4ECD357B-0F64-4C14-B897-4599B891BAB9}" dt="2023-04-30T19:23:39.396" v="228" actId="1076"/>
          <ac:grpSpMkLst>
            <pc:docMk/>
            <pc:sldMk cId="2330744235" sldId="259"/>
            <ac:grpSpMk id="33" creationId="{C107C577-0458-9800-FCFC-C06D49A25167}"/>
          </ac:grpSpMkLst>
        </pc:grpChg>
        <pc:picChg chg="del mod topLvl">
          <ac:chgData name="Dan Toft" userId="f3bf429e-1f21-44de-853c-e541fb5aa85e" providerId="ADAL" clId="{4ECD357B-0F64-4C14-B897-4599B891BAB9}" dt="2023-04-30T19:15:26.531" v="67" actId="478"/>
          <ac:picMkLst>
            <pc:docMk/>
            <pc:sldMk cId="2330744235" sldId="259"/>
            <ac:picMk id="6" creationId="{42B27069-C9AA-F27A-001A-0C12D4A4D01E}"/>
          </ac:picMkLst>
        </pc:picChg>
        <pc:picChg chg="mod">
          <ac:chgData name="Dan Toft" userId="f3bf429e-1f21-44de-853c-e541fb5aa85e" providerId="ADAL" clId="{4ECD357B-0F64-4C14-B897-4599B891BAB9}" dt="2023-05-01T16:23:53.738" v="453"/>
          <ac:picMkLst>
            <pc:docMk/>
            <pc:sldMk cId="2330744235" sldId="259"/>
            <ac:picMk id="7" creationId="{A766E715-7E6C-DC5D-A5DC-AE714EBDCC0F}"/>
          </ac:picMkLst>
        </pc:picChg>
        <pc:picChg chg="add mod topLvl">
          <ac:chgData name="Dan Toft" userId="f3bf429e-1f21-44de-853c-e541fb5aa85e" providerId="ADAL" clId="{4ECD357B-0F64-4C14-B897-4599B891BAB9}" dt="2023-04-30T19:17:44.864" v="139" actId="478"/>
          <ac:picMkLst>
            <pc:docMk/>
            <pc:sldMk cId="2330744235" sldId="259"/>
            <ac:picMk id="8" creationId="{910CF3D4-E8BC-1620-9774-9EC69C301ADD}"/>
          </ac:picMkLst>
        </pc:picChg>
        <pc:picChg chg="add del mod">
          <ac:chgData name="Dan Toft" userId="f3bf429e-1f21-44de-853c-e541fb5aa85e" providerId="ADAL" clId="{4ECD357B-0F64-4C14-B897-4599B891BAB9}" dt="2023-04-30T19:17:18.206" v="124"/>
          <ac:picMkLst>
            <pc:docMk/>
            <pc:sldMk cId="2330744235" sldId="259"/>
            <ac:picMk id="10" creationId="{0ED05228-DA4D-C555-CA46-F41C9DA8EFF4}"/>
          </ac:picMkLst>
        </pc:picChg>
        <pc:picChg chg="mod">
          <ac:chgData name="Dan Toft" userId="f3bf429e-1f21-44de-853c-e541fb5aa85e" providerId="ADAL" clId="{4ECD357B-0F64-4C14-B897-4599B891BAB9}" dt="2023-04-30T19:17:23.563" v="126"/>
          <ac:picMkLst>
            <pc:docMk/>
            <pc:sldMk cId="2330744235" sldId="259"/>
            <ac:picMk id="14" creationId="{F2916010-CE49-93F1-1709-B3C9438B2CFA}"/>
          </ac:picMkLst>
        </pc:picChg>
        <pc:picChg chg="mod">
          <ac:chgData name="Dan Toft" userId="f3bf429e-1f21-44de-853c-e541fb5aa85e" providerId="ADAL" clId="{4ECD357B-0F64-4C14-B897-4599B891BAB9}" dt="2023-04-30T19:18:12.703" v="161"/>
          <ac:picMkLst>
            <pc:docMk/>
            <pc:sldMk cId="2330744235" sldId="259"/>
            <ac:picMk id="19" creationId="{0010B418-5A97-A3AB-3257-93C6D285A81D}"/>
          </ac:picMkLst>
        </pc:picChg>
        <pc:picChg chg="mod">
          <ac:chgData name="Dan Toft" userId="f3bf429e-1f21-44de-853c-e541fb5aa85e" providerId="ADAL" clId="{4ECD357B-0F64-4C14-B897-4599B891BAB9}" dt="2023-04-30T19:18:14.638" v="163"/>
          <ac:picMkLst>
            <pc:docMk/>
            <pc:sldMk cId="2330744235" sldId="259"/>
            <ac:picMk id="22" creationId="{B1DCD9A9-3D65-EAF0-F7AE-123923FC6BE5}"/>
          </ac:picMkLst>
        </pc:picChg>
        <pc:picChg chg="mod">
          <ac:chgData name="Dan Toft" userId="f3bf429e-1f21-44de-853c-e541fb5aa85e" providerId="ADAL" clId="{4ECD357B-0F64-4C14-B897-4599B891BAB9}" dt="2023-04-30T19:22:51.136" v="208"/>
          <ac:picMkLst>
            <pc:docMk/>
            <pc:sldMk cId="2330744235" sldId="259"/>
            <ac:picMk id="27" creationId="{19F1CFB4-3802-7CD2-293C-0AE54477E8AA}"/>
          </ac:picMkLst>
        </pc:picChg>
        <pc:picChg chg="mod">
          <ac:chgData name="Dan Toft" userId="f3bf429e-1f21-44de-853c-e541fb5aa85e" providerId="ADAL" clId="{4ECD357B-0F64-4C14-B897-4599B891BAB9}" dt="2023-04-30T19:22:52.597" v="210"/>
          <ac:picMkLst>
            <pc:docMk/>
            <pc:sldMk cId="2330744235" sldId="259"/>
            <ac:picMk id="30" creationId="{BDA8F6DB-732C-8271-B097-A2AA43200ABF}"/>
          </ac:picMkLst>
        </pc:picChg>
        <pc:picChg chg="mod">
          <ac:chgData name="Dan Toft" userId="f3bf429e-1f21-44de-853c-e541fb5aa85e" providerId="ADAL" clId="{4ECD357B-0F64-4C14-B897-4599B891BAB9}" dt="2023-04-30T19:23:04.613" v="218"/>
          <ac:picMkLst>
            <pc:docMk/>
            <pc:sldMk cId="2330744235" sldId="259"/>
            <ac:picMk id="35" creationId="{363EA520-1AEA-67A5-4B7C-33FABBDC1780}"/>
          </ac:picMkLst>
        </pc:picChg>
        <pc:cxnChg chg="add mod">
          <ac:chgData name="Dan Toft" userId="f3bf429e-1f21-44de-853c-e541fb5aa85e" providerId="ADAL" clId="{4ECD357B-0F64-4C14-B897-4599B891BAB9}" dt="2023-04-30T19:20:14.126" v="185" actId="1582"/>
          <ac:cxnSpMkLst>
            <pc:docMk/>
            <pc:sldMk cId="2330744235" sldId="259"/>
            <ac:cxnSpMk id="24" creationId="{C6ADC305-5192-630C-6E98-F02DAD1436D2}"/>
          </ac:cxnSpMkLst>
        </pc:cxnChg>
      </pc:sldChg>
      <pc:sldChg chg="addSp delSp modSp mod">
        <pc:chgData name="Dan Toft" userId="f3bf429e-1f21-44de-853c-e541fb5aa85e" providerId="ADAL" clId="{4ECD357B-0F64-4C14-B897-4599B891BAB9}" dt="2023-05-02T16:49:33.776" v="1023"/>
        <pc:sldMkLst>
          <pc:docMk/>
          <pc:sldMk cId="194576595" sldId="260"/>
        </pc:sldMkLst>
        <pc:picChg chg="add mod">
          <ac:chgData name="Dan Toft" userId="f3bf429e-1f21-44de-853c-e541fb5aa85e" providerId="ADAL" clId="{4ECD357B-0F64-4C14-B897-4599B891BAB9}" dt="2023-05-02T16:49:14.556" v="1021" actId="29295"/>
          <ac:picMkLst>
            <pc:docMk/>
            <pc:sldMk cId="194576595" sldId="260"/>
            <ac:picMk id="3" creationId="{25A5CEC6-C413-906A-8F3E-6DEE3B55647D}"/>
          </ac:picMkLst>
        </pc:picChg>
        <pc:picChg chg="add del mod">
          <ac:chgData name="Dan Toft" userId="f3bf429e-1f21-44de-853c-e541fb5aa85e" providerId="ADAL" clId="{4ECD357B-0F64-4C14-B897-4599B891BAB9}" dt="2023-05-02T16:49:31.927" v="1022" actId="478"/>
          <ac:picMkLst>
            <pc:docMk/>
            <pc:sldMk cId="194576595" sldId="260"/>
            <ac:picMk id="4" creationId="{C9C73E2E-5331-AFD9-E81D-A0E1FA6F09BA}"/>
          </ac:picMkLst>
        </pc:picChg>
        <pc:picChg chg="del">
          <ac:chgData name="Dan Toft" userId="f3bf429e-1f21-44de-853c-e541fb5aa85e" providerId="ADAL" clId="{4ECD357B-0F64-4C14-B897-4599B891BAB9}" dt="2023-05-02T16:11:44.975" v="958" actId="478"/>
          <ac:picMkLst>
            <pc:docMk/>
            <pc:sldMk cId="194576595" sldId="260"/>
            <ac:picMk id="5" creationId="{AE32B6FC-3C00-C42A-BCED-D865C800C0F4}"/>
          </ac:picMkLst>
        </pc:picChg>
        <pc:picChg chg="add del mod">
          <ac:chgData name="Dan Toft" userId="f3bf429e-1f21-44de-853c-e541fb5aa85e" providerId="ADAL" clId="{4ECD357B-0F64-4C14-B897-4599B891BAB9}" dt="2023-05-02T16:49:05.417" v="1020" actId="478"/>
          <ac:picMkLst>
            <pc:docMk/>
            <pc:sldMk cId="194576595" sldId="260"/>
            <ac:picMk id="8" creationId="{DA976DA1-4236-FBD2-B1FE-10EFA0AEBF6F}"/>
          </ac:picMkLst>
        </pc:picChg>
        <pc:picChg chg="add mod">
          <ac:chgData name="Dan Toft" userId="f3bf429e-1f21-44de-853c-e541fb5aa85e" providerId="ADAL" clId="{4ECD357B-0F64-4C14-B897-4599B891BAB9}" dt="2023-05-02T16:49:33.776" v="1023"/>
          <ac:picMkLst>
            <pc:docMk/>
            <pc:sldMk cId="194576595" sldId="260"/>
            <ac:picMk id="9" creationId="{2B90FDE4-125D-153E-0126-19894E644276}"/>
          </ac:picMkLst>
        </pc:picChg>
      </pc:sldChg>
      <pc:sldChg chg="addSp delSp modSp new mod setBg setClrOvrMap">
        <pc:chgData name="Dan Toft" userId="f3bf429e-1f21-44de-853c-e541fb5aa85e" providerId="ADAL" clId="{4ECD357B-0F64-4C14-B897-4599B891BAB9}" dt="2023-04-30T19:29:01.787" v="435" actId="1076"/>
        <pc:sldMkLst>
          <pc:docMk/>
          <pc:sldMk cId="479048238" sldId="261"/>
        </pc:sldMkLst>
        <pc:spChg chg="del mod">
          <ac:chgData name="Dan Toft" userId="f3bf429e-1f21-44de-853c-e541fb5aa85e" providerId="ADAL" clId="{4ECD357B-0F64-4C14-B897-4599B891BAB9}" dt="2023-04-30T19:28:27.636" v="422" actId="478"/>
          <ac:spMkLst>
            <pc:docMk/>
            <pc:sldMk cId="479048238" sldId="261"/>
            <ac:spMk id="2" creationId="{5D1D8E75-36B0-315B-7048-8B9F18CB9AAE}"/>
          </ac:spMkLst>
        </pc:spChg>
        <pc:spChg chg="del">
          <ac:chgData name="Dan Toft" userId="f3bf429e-1f21-44de-853c-e541fb5aa85e" providerId="ADAL" clId="{4ECD357B-0F64-4C14-B897-4599B891BAB9}" dt="2023-04-30T19:28:21.487" v="413"/>
          <ac:spMkLst>
            <pc:docMk/>
            <pc:sldMk cId="479048238" sldId="261"/>
            <ac:spMk id="3" creationId="{22358AD8-968D-0565-E620-6AABCF7FB3F3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0" creationId="{ACA29952-149E-46F7-9A9D-E6101CFF55F5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2" creationId="{3CB303E1-D838-4541-90C7-0A5FA555F647}"/>
          </ac:spMkLst>
        </pc:spChg>
        <pc:spChg chg="add del">
          <ac:chgData name="Dan Toft" userId="f3bf429e-1f21-44de-853c-e541fb5aa85e" providerId="ADAL" clId="{4ECD357B-0F64-4C14-B897-4599B891BAB9}" dt="2023-04-30T19:28:30.787" v="424" actId="26606"/>
          <ac:spMkLst>
            <pc:docMk/>
            <pc:sldMk cId="479048238" sldId="261"/>
            <ac:spMk id="14" creationId="{D16F22A1-07A3-4207-956D-28B32FBCCA86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6" creationId="{53940328-7E54-4CF2-9802-567DE993A612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7" creationId="{9EBB507A-4CD7-4FB2-A45B-AA83624A236B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8" creationId="{7ED360F3-9486-4724-8EB2-20E3BF28BA50}"/>
          </ac:spMkLst>
        </pc:spChg>
        <pc:spChg chg="add del">
          <ac:chgData name="Dan Toft" userId="f3bf429e-1f21-44de-853c-e541fb5aa85e" providerId="ADAL" clId="{4ECD357B-0F64-4C14-B897-4599B891BAB9}" dt="2023-04-30T19:28:45.595" v="428" actId="26606"/>
          <ac:spMkLst>
            <pc:docMk/>
            <pc:sldMk cId="479048238" sldId="261"/>
            <ac:spMk id="19" creationId="{0A092B66-B8D8-4000-87FE-F56323AB9308}"/>
          </ac:spMkLst>
        </pc:spChg>
        <pc:picChg chg="add mod">
          <ac:chgData name="Dan Toft" userId="f3bf429e-1f21-44de-853c-e541fb5aa85e" providerId="ADAL" clId="{4ECD357B-0F64-4C14-B897-4599B891BAB9}" dt="2023-04-30T19:29:01.787" v="435" actId="1076"/>
          <ac:picMkLst>
            <pc:docMk/>
            <pc:sldMk cId="479048238" sldId="261"/>
            <ac:picMk id="5" creationId="{5A2E69E4-D3F2-26E9-6F95-612AE27A337C}"/>
          </ac:picMkLst>
        </pc:picChg>
      </pc:sldChg>
      <pc:sldChg chg="addSp delSp modSp new mod modAnim">
        <pc:chgData name="Dan Toft" userId="f3bf429e-1f21-44de-853c-e541fb5aa85e" providerId="ADAL" clId="{4ECD357B-0F64-4C14-B897-4599B891BAB9}" dt="2023-05-01T16:51:30.059" v="942" actId="14100"/>
        <pc:sldMkLst>
          <pc:docMk/>
          <pc:sldMk cId="249316026" sldId="262"/>
        </pc:sldMkLst>
        <pc:spChg chg="mod">
          <ac:chgData name="Dan Toft" userId="f3bf429e-1f21-44de-853c-e541fb5aa85e" providerId="ADAL" clId="{4ECD357B-0F64-4C14-B897-4599B891BAB9}" dt="2023-05-01T16:51:04.886" v="940" actId="255"/>
          <ac:spMkLst>
            <pc:docMk/>
            <pc:sldMk cId="249316026" sldId="262"/>
            <ac:spMk id="2" creationId="{6020A805-2CE3-03EF-DCE3-101FFF446B2D}"/>
          </ac:spMkLst>
        </pc:spChg>
        <pc:spChg chg="mod">
          <ac:chgData name="Dan Toft" userId="f3bf429e-1f21-44de-853c-e541fb5aa85e" providerId="ADAL" clId="{4ECD357B-0F64-4C14-B897-4599B891BAB9}" dt="2023-05-01T16:51:30.059" v="942" actId="14100"/>
          <ac:spMkLst>
            <pc:docMk/>
            <pc:sldMk cId="249316026" sldId="262"/>
            <ac:spMk id="3" creationId="{4866B438-E7DF-BE54-0CB9-BE590EDE247C}"/>
          </ac:spMkLst>
        </pc:spChg>
        <pc:spChg chg="add del mod">
          <ac:chgData name="Dan Toft" userId="f3bf429e-1f21-44de-853c-e541fb5aa85e" providerId="ADAL" clId="{4ECD357B-0F64-4C14-B897-4599B891BAB9}" dt="2023-05-01T16:34:19.229" v="623" actId="478"/>
          <ac:spMkLst>
            <pc:docMk/>
            <pc:sldMk cId="249316026" sldId="262"/>
            <ac:spMk id="7" creationId="{9E4BEF45-9DFA-0821-01EE-1CB799E00780}"/>
          </ac:spMkLst>
        </pc:spChg>
        <pc:picChg chg="add del mod modCrop">
          <ac:chgData name="Dan Toft" userId="f3bf429e-1f21-44de-853c-e541fb5aa85e" providerId="ADAL" clId="{4ECD357B-0F64-4C14-B897-4599B891BAB9}" dt="2023-05-01T16:37:50.182" v="643" actId="478"/>
          <ac:picMkLst>
            <pc:docMk/>
            <pc:sldMk cId="249316026" sldId="262"/>
            <ac:picMk id="5" creationId="{F4B43F66-4A9F-2EF5-7C4A-616562649C52}"/>
          </ac:picMkLst>
        </pc:picChg>
        <pc:picChg chg="add del mod">
          <ac:chgData name="Dan Toft" userId="f3bf429e-1f21-44de-853c-e541fb5aa85e" providerId="ADAL" clId="{4ECD357B-0F64-4C14-B897-4599B891BAB9}" dt="2023-05-01T16:39:28.888" v="662" actId="478"/>
          <ac:picMkLst>
            <pc:docMk/>
            <pc:sldMk cId="249316026" sldId="262"/>
            <ac:picMk id="9" creationId="{4E301970-FD00-1694-CBDC-AEFFA40699C5}"/>
          </ac:picMkLst>
        </pc:picChg>
        <pc:picChg chg="add del mod">
          <ac:chgData name="Dan Toft" userId="f3bf429e-1f21-44de-853c-e541fb5aa85e" providerId="ADAL" clId="{4ECD357B-0F64-4C14-B897-4599B891BAB9}" dt="2023-05-01T16:38:08.946" v="648" actId="478"/>
          <ac:picMkLst>
            <pc:docMk/>
            <pc:sldMk cId="249316026" sldId="262"/>
            <ac:picMk id="11" creationId="{76DFD166-90C9-49A7-42CF-AE9EA9CDFBE6}"/>
          </ac:picMkLst>
        </pc:picChg>
        <pc:picChg chg="add del mod">
          <ac:chgData name="Dan Toft" userId="f3bf429e-1f21-44de-853c-e541fb5aa85e" providerId="ADAL" clId="{4ECD357B-0F64-4C14-B897-4599B891BAB9}" dt="2023-05-01T16:38:26.472" v="656" actId="478"/>
          <ac:picMkLst>
            <pc:docMk/>
            <pc:sldMk cId="249316026" sldId="262"/>
            <ac:picMk id="13" creationId="{A195A7A4-F17F-BCEC-6F2E-F557FEA9CEA4}"/>
          </ac:picMkLst>
        </pc:picChg>
        <pc:picChg chg="add mod ord">
          <ac:chgData name="Dan Toft" userId="f3bf429e-1f21-44de-853c-e541fb5aa85e" providerId="ADAL" clId="{4ECD357B-0F64-4C14-B897-4599B891BAB9}" dt="2023-05-01T16:48:31.994" v="854" actId="1076"/>
          <ac:picMkLst>
            <pc:docMk/>
            <pc:sldMk cId="249316026" sldId="262"/>
            <ac:picMk id="15" creationId="{38EB8FF0-F6E0-9C9F-E9B0-F8D293310313}"/>
          </ac:picMkLst>
        </pc:picChg>
        <pc:picChg chg="add mod">
          <ac:chgData name="Dan Toft" userId="f3bf429e-1f21-44de-853c-e541fb5aa85e" providerId="ADAL" clId="{4ECD357B-0F64-4C14-B897-4599B891BAB9}" dt="2023-05-01T16:48:26" v="851" actId="1076"/>
          <ac:picMkLst>
            <pc:docMk/>
            <pc:sldMk cId="249316026" sldId="262"/>
            <ac:picMk id="17" creationId="{2949C059-BFEB-7129-B781-6F7F371F1360}"/>
          </ac:picMkLst>
        </pc:picChg>
        <pc:picChg chg="add del mod">
          <ac:chgData name="Dan Toft" userId="f3bf429e-1f21-44de-853c-e541fb5aa85e" providerId="ADAL" clId="{4ECD357B-0F64-4C14-B897-4599B891BAB9}" dt="2023-05-01T16:43:04.980" v="713" actId="478"/>
          <ac:picMkLst>
            <pc:docMk/>
            <pc:sldMk cId="249316026" sldId="262"/>
            <ac:picMk id="19" creationId="{24D648EF-C6D3-4949-88F9-1FA8E224F0D8}"/>
          </ac:picMkLst>
        </pc:picChg>
        <pc:picChg chg="add del mod">
          <ac:chgData name="Dan Toft" userId="f3bf429e-1f21-44de-853c-e541fb5aa85e" providerId="ADAL" clId="{4ECD357B-0F64-4C14-B897-4599B891BAB9}" dt="2023-05-01T16:46:35.013" v="720" actId="478"/>
          <ac:picMkLst>
            <pc:docMk/>
            <pc:sldMk cId="249316026" sldId="262"/>
            <ac:picMk id="21" creationId="{8D0A4EAC-760F-14FD-1560-0834119F4827}"/>
          </ac:picMkLst>
        </pc:picChg>
        <pc:picChg chg="add del mod">
          <ac:chgData name="Dan Toft" userId="f3bf429e-1f21-44de-853c-e541fb5aa85e" providerId="ADAL" clId="{4ECD357B-0F64-4C14-B897-4599B891BAB9}" dt="2023-05-01T16:47:01.110" v="725" actId="478"/>
          <ac:picMkLst>
            <pc:docMk/>
            <pc:sldMk cId="249316026" sldId="262"/>
            <ac:picMk id="23" creationId="{A28F24AC-71B5-2D35-47C3-08D4D96B53E2}"/>
          </ac:picMkLst>
        </pc:picChg>
        <pc:picChg chg="add mod ord">
          <ac:chgData name="Dan Toft" userId="f3bf429e-1f21-44de-853c-e541fb5aa85e" providerId="ADAL" clId="{4ECD357B-0F64-4C14-B897-4599B891BAB9}" dt="2023-05-01T16:49:14.945" v="862" actId="1076"/>
          <ac:picMkLst>
            <pc:docMk/>
            <pc:sldMk cId="249316026" sldId="262"/>
            <ac:picMk id="25" creationId="{022168DF-8BB4-678D-E1BB-DF3D29B80811}"/>
          </ac:picMkLst>
        </pc:picChg>
      </pc:sldChg>
      <pc:sldChg chg="addSp delSp modSp new mod addAnim delAnim modAnim">
        <pc:chgData name="Dan Toft" userId="f3bf429e-1f21-44de-853c-e541fb5aa85e" providerId="ADAL" clId="{4ECD357B-0F64-4C14-B897-4599B891BAB9}" dt="2023-05-03T17:26:25.939" v="1071" actId="1076"/>
        <pc:sldMkLst>
          <pc:docMk/>
          <pc:sldMk cId="875472686" sldId="263"/>
        </pc:sldMkLst>
        <pc:spChg chg="add del mod">
          <ac:chgData name="Dan Toft" userId="f3bf429e-1f21-44de-853c-e541fb5aa85e" providerId="ADAL" clId="{4ECD357B-0F64-4C14-B897-4599B891BAB9}" dt="2023-05-03T17:25:32.331" v="1070"/>
          <ac:spMkLst>
            <pc:docMk/>
            <pc:sldMk cId="875472686" sldId="263"/>
            <ac:spMk id="2" creationId="{C1AE6E1C-4226-A85B-0AC6-F5F1E7F60A7F}"/>
          </ac:spMkLst>
        </pc:spChg>
        <pc:spChg chg="add del">
          <ac:chgData name="Dan Toft" userId="f3bf429e-1f21-44de-853c-e541fb5aa85e" providerId="ADAL" clId="{4ECD357B-0F64-4C14-B897-4599B891BAB9}" dt="2023-05-03T17:25:18.882" v="1039"/>
          <ac:spMkLst>
            <pc:docMk/>
            <pc:sldMk cId="875472686" sldId="263"/>
            <ac:spMk id="3" creationId="{EB2B99B0-857F-93FE-BF86-766330768633}"/>
          </ac:spMkLst>
        </pc:spChg>
        <pc:picChg chg="add del mod">
          <ac:chgData name="Dan Toft" userId="f3bf429e-1f21-44de-853c-e541fb5aa85e" providerId="ADAL" clId="{4ECD357B-0F64-4C14-B897-4599B891BAB9}" dt="2023-05-03T17:25:15.640" v="1033"/>
          <ac:picMkLst>
            <pc:docMk/>
            <pc:sldMk cId="875472686" sldId="263"/>
            <ac:picMk id="4" creationId="{28B7CACB-892B-D541-7FC5-6B0D3DF75DE8}"/>
          </ac:picMkLst>
        </pc:picChg>
        <pc:picChg chg="add del mod">
          <ac:chgData name="Dan Toft" userId="f3bf429e-1f21-44de-853c-e541fb5aa85e" providerId="ADAL" clId="{4ECD357B-0F64-4C14-B897-4599B891BAB9}" dt="2023-05-03T17:25:17.981" v="1038" actId="21"/>
          <ac:picMkLst>
            <pc:docMk/>
            <pc:sldMk cId="875472686" sldId="263"/>
            <ac:picMk id="5" creationId="{D15B7C93-A210-1FA9-5EE2-59F0C0149138}"/>
          </ac:picMkLst>
        </pc:picChg>
        <pc:picChg chg="add mod">
          <ac:chgData name="Dan Toft" userId="f3bf429e-1f21-44de-853c-e541fb5aa85e" providerId="ADAL" clId="{4ECD357B-0F64-4C14-B897-4599B891BAB9}" dt="2023-05-03T17:26:25.939" v="1071" actId="1076"/>
          <ac:picMkLst>
            <pc:docMk/>
            <pc:sldMk cId="875472686" sldId="263"/>
            <ac:picMk id="6" creationId="{DF25B8EF-96C7-844A-ACE0-5AB9080FC6D6}"/>
          </ac:picMkLst>
        </pc:picChg>
      </pc:sldChg>
      <pc:sldChg chg="addSp delSp modSp new add del mod ord modAnim">
        <pc:chgData name="Dan Toft" userId="f3bf429e-1f21-44de-853c-e541fb5aa85e" providerId="ADAL" clId="{4ECD357B-0F64-4C14-B897-4599B891BAB9}" dt="2023-05-03T17:33:14.733" v="1251"/>
        <pc:sldMkLst>
          <pc:docMk/>
          <pc:sldMk cId="657194708" sldId="264"/>
        </pc:sldMkLst>
        <pc:spChg chg="mod">
          <ac:chgData name="Dan Toft" userId="f3bf429e-1f21-44de-853c-e541fb5aa85e" providerId="ADAL" clId="{4ECD357B-0F64-4C14-B897-4599B891BAB9}" dt="2023-05-03T17:28:01.501" v="1102" actId="20577"/>
          <ac:spMkLst>
            <pc:docMk/>
            <pc:sldMk cId="657194708" sldId="264"/>
            <ac:spMk id="2" creationId="{19085F97-A6C7-24F2-C2EE-F27B9581EC19}"/>
          </ac:spMkLst>
        </pc:spChg>
        <pc:spChg chg="del">
          <ac:chgData name="Dan Toft" userId="f3bf429e-1f21-44de-853c-e541fb5aa85e" providerId="ADAL" clId="{4ECD357B-0F64-4C14-B897-4599B891BAB9}" dt="2023-05-03T17:27:14.203" v="1090"/>
          <ac:spMkLst>
            <pc:docMk/>
            <pc:sldMk cId="657194708" sldId="264"/>
            <ac:spMk id="3" creationId="{C13EC1A0-C9AB-E389-0FB5-8DABDECBF97B}"/>
          </ac:spMkLst>
        </pc:spChg>
        <pc:spChg chg="add del mod">
          <ac:chgData name="Dan Toft" userId="f3bf429e-1f21-44de-853c-e541fb5aa85e" providerId="ADAL" clId="{4ECD357B-0F64-4C14-B897-4599B891BAB9}" dt="2023-05-03T17:28:30.660" v="1107" actId="478"/>
          <ac:spMkLst>
            <pc:docMk/>
            <pc:sldMk cId="657194708" sldId="264"/>
            <ac:spMk id="5" creationId="{F05FBE1C-A0E8-347E-34DD-148C2812290B}"/>
          </ac:spMkLst>
        </pc:spChg>
        <pc:spChg chg="add mod">
          <ac:chgData name="Dan Toft" userId="f3bf429e-1f21-44de-853c-e541fb5aa85e" providerId="ADAL" clId="{4ECD357B-0F64-4C14-B897-4599B891BAB9}" dt="2023-05-03T17:30:48.448" v="1230" actId="20577"/>
          <ac:spMkLst>
            <pc:docMk/>
            <pc:sldMk cId="657194708" sldId="264"/>
            <ac:spMk id="6" creationId="{D77E7FC2-0156-FC76-067A-9F1463AD8989}"/>
          </ac:spMkLst>
        </pc:spChg>
        <pc:picChg chg="add mod">
          <ac:chgData name="Dan Toft" userId="f3bf429e-1f21-44de-853c-e541fb5aa85e" providerId="ADAL" clId="{4ECD357B-0F64-4C14-B897-4599B891BAB9}" dt="2023-05-03T17:27:19.887" v="1093" actId="14100"/>
          <ac:picMkLst>
            <pc:docMk/>
            <pc:sldMk cId="657194708" sldId="264"/>
            <ac:picMk id="4" creationId="{369E5CF4-4068-871A-EB34-0F3EFDDCB79A}"/>
          </ac:picMkLst>
        </pc:picChg>
        <pc:picChg chg="add mod">
          <ac:chgData name="Dan Toft" userId="f3bf429e-1f21-44de-853c-e541fb5aa85e" providerId="ADAL" clId="{4ECD357B-0F64-4C14-B897-4599B891BAB9}" dt="2023-05-03T17:31:52.897" v="1238" actId="1076"/>
          <ac:picMkLst>
            <pc:docMk/>
            <pc:sldMk cId="657194708" sldId="264"/>
            <ac:picMk id="7" creationId="{C0D4F570-18AD-0A31-2B72-4136A2E15FD7}"/>
          </ac:picMkLst>
        </pc:picChg>
      </pc:sldChg>
      <pc:sldChg chg="new del">
        <pc:chgData name="Dan Toft" userId="f3bf429e-1f21-44de-853c-e541fb5aa85e" providerId="ADAL" clId="{4ECD357B-0F64-4C14-B897-4599B891BAB9}" dt="2023-05-03T17:30:13.150" v="1195" actId="47"/>
        <pc:sldMkLst>
          <pc:docMk/>
          <pc:sldMk cId="327791856" sldId="265"/>
        </pc:sldMkLst>
      </pc:sldChg>
      <pc:sldChg chg="delSp new del mod">
        <pc:chgData name="Dan Toft" userId="f3bf429e-1f21-44de-853c-e541fb5aa85e" providerId="ADAL" clId="{4ECD357B-0F64-4C14-B897-4599B891BAB9}" dt="2023-05-03T17:28:42.571" v="1110" actId="47"/>
        <pc:sldMkLst>
          <pc:docMk/>
          <pc:sldMk cId="3939181878" sldId="265"/>
        </pc:sldMkLst>
        <pc:spChg chg="del">
          <ac:chgData name="Dan Toft" userId="f3bf429e-1f21-44de-853c-e541fb5aa85e" providerId="ADAL" clId="{4ECD357B-0F64-4C14-B897-4599B891BAB9}" dt="2023-05-03T17:28:34.556" v="1109" actId="21"/>
          <ac:spMkLst>
            <pc:docMk/>
            <pc:sldMk cId="3939181878" sldId="265"/>
            <ac:spMk id="3" creationId="{D2EF6F79-2C16-FC02-EAFD-43BE855107A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EE9BDE-3489-47F3-AAD2-AE373C8129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ACDFE2-48C2-4E53-AB21-C8E42D7C1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View formatting is hard - and not that end user friendly</a:t>
          </a:r>
        </a:p>
      </dgm:t>
    </dgm:pt>
    <dgm:pt modelId="{2E2F1E1B-02AC-43BB-B1EC-A43B768413EF}" type="parTrans" cxnId="{324393D8-CFB2-4D8F-AC11-F746914E8DF3}">
      <dgm:prSet/>
      <dgm:spPr/>
      <dgm:t>
        <a:bodyPr/>
        <a:lstStyle/>
        <a:p>
          <a:endParaRPr lang="en-US"/>
        </a:p>
      </dgm:t>
    </dgm:pt>
    <dgm:pt modelId="{A88A61F9-F7C0-4E47-83AE-120150BFE92E}" type="sibTrans" cxnId="{324393D8-CFB2-4D8F-AC11-F746914E8DF3}">
      <dgm:prSet/>
      <dgm:spPr/>
      <dgm:t>
        <a:bodyPr/>
        <a:lstStyle/>
        <a:p>
          <a:endParaRPr lang="en-US"/>
        </a:p>
      </dgm:t>
    </dgm:pt>
    <dgm:pt modelId="{7D04EB83-9F3E-4620-B59F-A5151841F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Worry free data collection</a:t>
          </a:r>
        </a:p>
      </dgm:t>
    </dgm:pt>
    <dgm:pt modelId="{8AD0C555-2915-4823-B5F3-4C36BD4E3F9D}" type="parTrans" cxnId="{39A479A6-9A08-4C37-8E6A-853112F53F96}">
      <dgm:prSet/>
      <dgm:spPr/>
      <dgm:t>
        <a:bodyPr/>
        <a:lstStyle/>
        <a:p>
          <a:endParaRPr lang="en-US"/>
        </a:p>
      </dgm:t>
    </dgm:pt>
    <dgm:pt modelId="{54F6363B-7277-4221-8704-D3BEC9F72A64}" type="sibTrans" cxnId="{39A479A6-9A08-4C37-8E6A-853112F53F96}">
      <dgm:prSet/>
      <dgm:spPr/>
      <dgm:t>
        <a:bodyPr/>
        <a:lstStyle/>
        <a:p>
          <a:endParaRPr lang="en-US"/>
        </a:p>
      </dgm:t>
    </dgm:pt>
    <dgm:pt modelId="{683A80D1-B422-45DF-A0AD-5E88F55876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“That can’t be done” – my boss</a:t>
          </a:r>
        </a:p>
      </dgm:t>
    </dgm:pt>
    <dgm:pt modelId="{B14D84BB-7CB3-43E5-81DC-5C1B03D8322B}" type="parTrans" cxnId="{E22BDA5E-F7BA-4069-8AB9-AD6A4846C1A6}">
      <dgm:prSet/>
      <dgm:spPr/>
      <dgm:t>
        <a:bodyPr/>
        <a:lstStyle/>
        <a:p>
          <a:endParaRPr lang="en-US"/>
        </a:p>
      </dgm:t>
    </dgm:pt>
    <dgm:pt modelId="{2BF30E31-598F-4C89-A77F-1CF406553E7F}" type="sibTrans" cxnId="{E22BDA5E-F7BA-4069-8AB9-AD6A4846C1A6}">
      <dgm:prSet/>
      <dgm:spPr/>
      <dgm:t>
        <a:bodyPr/>
        <a:lstStyle/>
        <a:p>
          <a:endParaRPr lang="en-US"/>
        </a:p>
      </dgm:t>
    </dgm:pt>
    <dgm:pt modelId="{433B2C15-B2BA-448B-9DDF-1E02F29F07B4}" type="pres">
      <dgm:prSet presAssocID="{D3EE9BDE-3489-47F3-AAD2-AE373C81297B}" presName="root" presStyleCnt="0">
        <dgm:presLayoutVars>
          <dgm:dir/>
          <dgm:resizeHandles val="exact"/>
        </dgm:presLayoutVars>
      </dgm:prSet>
      <dgm:spPr/>
    </dgm:pt>
    <dgm:pt modelId="{78EBFED7-E79F-4D04-BB4B-BE08BE419DD4}" type="pres">
      <dgm:prSet presAssocID="{4EACDFE2-48C2-4E53-AB21-C8E42D7C1B56}" presName="compNode" presStyleCnt="0"/>
      <dgm:spPr/>
    </dgm:pt>
    <dgm:pt modelId="{724A1E26-0F80-4A67-B1B4-D2A02E0E3321}" type="pres">
      <dgm:prSet presAssocID="{4EACDFE2-48C2-4E53-AB21-C8E42D7C1B56}" presName="bgRect" presStyleLbl="bgShp" presStyleIdx="0" presStyleCnt="3"/>
      <dgm:spPr/>
    </dgm:pt>
    <dgm:pt modelId="{D3D83ED2-1E15-4A29-AF39-620306EB5DAA}" type="pres">
      <dgm:prSet presAssocID="{4EACDFE2-48C2-4E53-AB21-C8E42D7C1B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E470D71-26F0-4662-9562-BB8F2182B294}" type="pres">
      <dgm:prSet presAssocID="{4EACDFE2-48C2-4E53-AB21-C8E42D7C1B56}" presName="spaceRect" presStyleCnt="0"/>
      <dgm:spPr/>
    </dgm:pt>
    <dgm:pt modelId="{0C8BBF6F-CF52-49EC-8C80-0ECFCD1B808D}" type="pres">
      <dgm:prSet presAssocID="{4EACDFE2-48C2-4E53-AB21-C8E42D7C1B56}" presName="parTx" presStyleLbl="revTx" presStyleIdx="0" presStyleCnt="3">
        <dgm:presLayoutVars>
          <dgm:chMax val="0"/>
          <dgm:chPref val="0"/>
        </dgm:presLayoutVars>
      </dgm:prSet>
      <dgm:spPr/>
    </dgm:pt>
    <dgm:pt modelId="{ACC84847-FC81-4DBA-A111-08A4FF9158E7}" type="pres">
      <dgm:prSet presAssocID="{A88A61F9-F7C0-4E47-83AE-120150BFE92E}" presName="sibTrans" presStyleCnt="0"/>
      <dgm:spPr/>
    </dgm:pt>
    <dgm:pt modelId="{7B7AE21C-1F36-4FC2-9330-686A32A71D43}" type="pres">
      <dgm:prSet presAssocID="{7D04EB83-9F3E-4620-B59F-A5151841F10B}" presName="compNode" presStyleCnt="0"/>
      <dgm:spPr/>
    </dgm:pt>
    <dgm:pt modelId="{62588C3B-02A6-47FF-8634-92B30E050E84}" type="pres">
      <dgm:prSet presAssocID="{7D04EB83-9F3E-4620-B59F-A5151841F10B}" presName="bgRect" presStyleLbl="bgShp" presStyleIdx="1" presStyleCnt="3"/>
      <dgm:spPr/>
    </dgm:pt>
    <dgm:pt modelId="{05F57846-8399-4B65-8858-479C17BA2A62}" type="pres">
      <dgm:prSet presAssocID="{7D04EB83-9F3E-4620-B59F-A5151841F1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04FD25E-7122-41BF-9CED-7760245A71B4}" type="pres">
      <dgm:prSet presAssocID="{7D04EB83-9F3E-4620-B59F-A5151841F10B}" presName="spaceRect" presStyleCnt="0"/>
      <dgm:spPr/>
    </dgm:pt>
    <dgm:pt modelId="{B3247047-3E3F-4271-8AFE-56A9E13604E8}" type="pres">
      <dgm:prSet presAssocID="{7D04EB83-9F3E-4620-B59F-A5151841F10B}" presName="parTx" presStyleLbl="revTx" presStyleIdx="1" presStyleCnt="3">
        <dgm:presLayoutVars>
          <dgm:chMax val="0"/>
          <dgm:chPref val="0"/>
        </dgm:presLayoutVars>
      </dgm:prSet>
      <dgm:spPr/>
    </dgm:pt>
    <dgm:pt modelId="{63AB9A4D-562D-42A5-BD58-0D073412F214}" type="pres">
      <dgm:prSet presAssocID="{54F6363B-7277-4221-8704-D3BEC9F72A64}" presName="sibTrans" presStyleCnt="0"/>
      <dgm:spPr/>
    </dgm:pt>
    <dgm:pt modelId="{5D955748-754B-4359-9F5B-24B2B3B94086}" type="pres">
      <dgm:prSet presAssocID="{683A80D1-B422-45DF-A0AD-5E88F5587638}" presName="compNode" presStyleCnt="0"/>
      <dgm:spPr/>
    </dgm:pt>
    <dgm:pt modelId="{4B5404B3-E170-4313-962D-058F157FD4F2}" type="pres">
      <dgm:prSet presAssocID="{683A80D1-B422-45DF-A0AD-5E88F5587638}" presName="bgRect" presStyleLbl="bgShp" presStyleIdx="2" presStyleCnt="3"/>
      <dgm:spPr/>
    </dgm:pt>
    <dgm:pt modelId="{D6829936-A84B-4E8A-A785-68E7485FECE5}" type="pres">
      <dgm:prSet presAssocID="{683A80D1-B422-45DF-A0AD-5E88F55876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81842EE4-645A-4231-9A91-C64F6F377C4C}" type="pres">
      <dgm:prSet presAssocID="{683A80D1-B422-45DF-A0AD-5E88F5587638}" presName="spaceRect" presStyleCnt="0"/>
      <dgm:spPr/>
    </dgm:pt>
    <dgm:pt modelId="{F97A61A7-E5BE-490B-B5C3-76ACBE305CF6}" type="pres">
      <dgm:prSet presAssocID="{683A80D1-B422-45DF-A0AD-5E88F55876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2BDA5E-F7BA-4069-8AB9-AD6A4846C1A6}" srcId="{D3EE9BDE-3489-47F3-AAD2-AE373C81297B}" destId="{683A80D1-B422-45DF-A0AD-5E88F5587638}" srcOrd="2" destOrd="0" parTransId="{B14D84BB-7CB3-43E5-81DC-5C1B03D8322B}" sibTransId="{2BF30E31-598F-4C89-A77F-1CF406553E7F}"/>
    <dgm:cxn modelId="{CE1CD281-AA35-4B27-BDD3-9B032F64792C}" type="presOf" srcId="{7D04EB83-9F3E-4620-B59F-A5151841F10B}" destId="{B3247047-3E3F-4271-8AFE-56A9E13604E8}" srcOrd="0" destOrd="0" presId="urn:microsoft.com/office/officeart/2018/2/layout/IconVerticalSolidList"/>
    <dgm:cxn modelId="{2CDAFB8F-5AE1-4353-B0B3-9B7DF436B83E}" type="presOf" srcId="{D3EE9BDE-3489-47F3-AAD2-AE373C81297B}" destId="{433B2C15-B2BA-448B-9DDF-1E02F29F07B4}" srcOrd="0" destOrd="0" presId="urn:microsoft.com/office/officeart/2018/2/layout/IconVerticalSolidList"/>
    <dgm:cxn modelId="{39A479A6-9A08-4C37-8E6A-853112F53F96}" srcId="{D3EE9BDE-3489-47F3-AAD2-AE373C81297B}" destId="{7D04EB83-9F3E-4620-B59F-A5151841F10B}" srcOrd="1" destOrd="0" parTransId="{8AD0C555-2915-4823-B5F3-4C36BD4E3F9D}" sibTransId="{54F6363B-7277-4221-8704-D3BEC9F72A64}"/>
    <dgm:cxn modelId="{750FB6AD-BBCE-479C-AF6B-19CA5DEC7DBE}" type="presOf" srcId="{683A80D1-B422-45DF-A0AD-5E88F5587638}" destId="{F97A61A7-E5BE-490B-B5C3-76ACBE305CF6}" srcOrd="0" destOrd="0" presId="urn:microsoft.com/office/officeart/2018/2/layout/IconVerticalSolidList"/>
    <dgm:cxn modelId="{324393D8-CFB2-4D8F-AC11-F746914E8DF3}" srcId="{D3EE9BDE-3489-47F3-AAD2-AE373C81297B}" destId="{4EACDFE2-48C2-4E53-AB21-C8E42D7C1B56}" srcOrd="0" destOrd="0" parTransId="{2E2F1E1B-02AC-43BB-B1EC-A43B768413EF}" sibTransId="{A88A61F9-F7C0-4E47-83AE-120150BFE92E}"/>
    <dgm:cxn modelId="{5C0468F2-1523-4E84-9A10-C85FF82FE3B4}" type="presOf" srcId="{4EACDFE2-48C2-4E53-AB21-C8E42D7C1B56}" destId="{0C8BBF6F-CF52-49EC-8C80-0ECFCD1B808D}" srcOrd="0" destOrd="0" presId="urn:microsoft.com/office/officeart/2018/2/layout/IconVerticalSolidList"/>
    <dgm:cxn modelId="{38229041-1D6E-4FDF-9250-F1F94C67D14E}" type="presParOf" srcId="{433B2C15-B2BA-448B-9DDF-1E02F29F07B4}" destId="{78EBFED7-E79F-4D04-BB4B-BE08BE419DD4}" srcOrd="0" destOrd="0" presId="urn:microsoft.com/office/officeart/2018/2/layout/IconVerticalSolidList"/>
    <dgm:cxn modelId="{EACF6694-345B-4A3B-82CD-5DDBF12FF3F2}" type="presParOf" srcId="{78EBFED7-E79F-4D04-BB4B-BE08BE419DD4}" destId="{724A1E26-0F80-4A67-B1B4-D2A02E0E3321}" srcOrd="0" destOrd="0" presId="urn:microsoft.com/office/officeart/2018/2/layout/IconVerticalSolidList"/>
    <dgm:cxn modelId="{F7917B0C-728F-4386-8307-08CDB635ED53}" type="presParOf" srcId="{78EBFED7-E79F-4D04-BB4B-BE08BE419DD4}" destId="{D3D83ED2-1E15-4A29-AF39-620306EB5DAA}" srcOrd="1" destOrd="0" presId="urn:microsoft.com/office/officeart/2018/2/layout/IconVerticalSolidList"/>
    <dgm:cxn modelId="{3C645437-21E9-48BB-AEC1-6F63E8C1C1DD}" type="presParOf" srcId="{78EBFED7-E79F-4D04-BB4B-BE08BE419DD4}" destId="{AE470D71-26F0-4662-9562-BB8F2182B294}" srcOrd="2" destOrd="0" presId="urn:microsoft.com/office/officeart/2018/2/layout/IconVerticalSolidList"/>
    <dgm:cxn modelId="{3802F8E2-0228-42FA-BE2E-5EA5E79E289F}" type="presParOf" srcId="{78EBFED7-E79F-4D04-BB4B-BE08BE419DD4}" destId="{0C8BBF6F-CF52-49EC-8C80-0ECFCD1B808D}" srcOrd="3" destOrd="0" presId="urn:microsoft.com/office/officeart/2018/2/layout/IconVerticalSolidList"/>
    <dgm:cxn modelId="{6FABF9B7-AFF1-43A8-AE56-C2EB01EFB6E3}" type="presParOf" srcId="{433B2C15-B2BA-448B-9DDF-1E02F29F07B4}" destId="{ACC84847-FC81-4DBA-A111-08A4FF9158E7}" srcOrd="1" destOrd="0" presId="urn:microsoft.com/office/officeart/2018/2/layout/IconVerticalSolidList"/>
    <dgm:cxn modelId="{426C45C1-5EAF-44EC-AFE2-E38FA57DB9C4}" type="presParOf" srcId="{433B2C15-B2BA-448B-9DDF-1E02F29F07B4}" destId="{7B7AE21C-1F36-4FC2-9330-686A32A71D43}" srcOrd="2" destOrd="0" presId="urn:microsoft.com/office/officeart/2018/2/layout/IconVerticalSolidList"/>
    <dgm:cxn modelId="{9414458E-6A68-4C49-ABE3-F2E4BC25E8CF}" type="presParOf" srcId="{7B7AE21C-1F36-4FC2-9330-686A32A71D43}" destId="{62588C3B-02A6-47FF-8634-92B30E050E84}" srcOrd="0" destOrd="0" presId="urn:microsoft.com/office/officeart/2018/2/layout/IconVerticalSolidList"/>
    <dgm:cxn modelId="{FEBAC546-449B-45AE-B1CA-DF58151DF789}" type="presParOf" srcId="{7B7AE21C-1F36-4FC2-9330-686A32A71D43}" destId="{05F57846-8399-4B65-8858-479C17BA2A62}" srcOrd="1" destOrd="0" presId="urn:microsoft.com/office/officeart/2018/2/layout/IconVerticalSolidList"/>
    <dgm:cxn modelId="{811FC488-A2F1-4FAB-8859-802860C0E9A7}" type="presParOf" srcId="{7B7AE21C-1F36-4FC2-9330-686A32A71D43}" destId="{A04FD25E-7122-41BF-9CED-7760245A71B4}" srcOrd="2" destOrd="0" presId="urn:microsoft.com/office/officeart/2018/2/layout/IconVerticalSolidList"/>
    <dgm:cxn modelId="{191EBB2E-B1CA-4EC4-B9D3-DBEAF70124A8}" type="presParOf" srcId="{7B7AE21C-1F36-4FC2-9330-686A32A71D43}" destId="{B3247047-3E3F-4271-8AFE-56A9E13604E8}" srcOrd="3" destOrd="0" presId="urn:microsoft.com/office/officeart/2018/2/layout/IconVerticalSolidList"/>
    <dgm:cxn modelId="{12858405-9C9B-4FBE-8E7D-49630375A07E}" type="presParOf" srcId="{433B2C15-B2BA-448B-9DDF-1E02F29F07B4}" destId="{63AB9A4D-562D-42A5-BD58-0D073412F214}" srcOrd="3" destOrd="0" presId="urn:microsoft.com/office/officeart/2018/2/layout/IconVerticalSolidList"/>
    <dgm:cxn modelId="{90BA0639-014A-4E24-A653-8132007E7DFD}" type="presParOf" srcId="{433B2C15-B2BA-448B-9DDF-1E02F29F07B4}" destId="{5D955748-754B-4359-9F5B-24B2B3B94086}" srcOrd="4" destOrd="0" presId="urn:microsoft.com/office/officeart/2018/2/layout/IconVerticalSolidList"/>
    <dgm:cxn modelId="{1C637E19-89D3-4085-A70C-D3BBBAF509B4}" type="presParOf" srcId="{5D955748-754B-4359-9F5B-24B2B3B94086}" destId="{4B5404B3-E170-4313-962D-058F157FD4F2}" srcOrd="0" destOrd="0" presId="urn:microsoft.com/office/officeart/2018/2/layout/IconVerticalSolidList"/>
    <dgm:cxn modelId="{34A66776-C125-4DB7-AD23-3CCCF67EAE18}" type="presParOf" srcId="{5D955748-754B-4359-9F5B-24B2B3B94086}" destId="{D6829936-A84B-4E8A-A785-68E7485FECE5}" srcOrd="1" destOrd="0" presId="urn:microsoft.com/office/officeart/2018/2/layout/IconVerticalSolidList"/>
    <dgm:cxn modelId="{3C451A32-4C9E-4436-BB9E-2E41E5E861B5}" type="presParOf" srcId="{5D955748-754B-4359-9F5B-24B2B3B94086}" destId="{81842EE4-645A-4231-9A91-C64F6F377C4C}" srcOrd="2" destOrd="0" presId="urn:microsoft.com/office/officeart/2018/2/layout/IconVerticalSolidList"/>
    <dgm:cxn modelId="{2180E89A-9CE1-4BFC-BBBB-2F1C1656E39D}" type="presParOf" srcId="{5D955748-754B-4359-9F5B-24B2B3B94086}" destId="{F97A61A7-E5BE-490B-B5C3-76ACBE305C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DD9002-B808-42C0-AC09-7C1A666EF49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DD7943B-6F66-4982-B47F-485251EDD73F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 err="1"/>
            <a:t>Create</a:t>
          </a:r>
          <a:r>
            <a:rPr lang="da-DK" dirty="0"/>
            <a:t> and save to SharePoint list, </a:t>
          </a:r>
          <a:r>
            <a:rPr lang="da-DK" dirty="0" err="1"/>
            <a:t>setup</a:t>
          </a:r>
          <a:r>
            <a:rPr lang="da-DK" dirty="0"/>
            <a:t> </a:t>
          </a:r>
          <a:r>
            <a:rPr lang="da-DK" dirty="0" err="1"/>
            <a:t>fileds</a:t>
          </a:r>
          <a:r>
            <a:rPr lang="da-DK" dirty="0"/>
            <a:t>, not just file</a:t>
          </a:r>
          <a:endParaRPr lang="en-US" dirty="0"/>
        </a:p>
      </dgm:t>
    </dgm:pt>
    <dgm:pt modelId="{EA193428-CFF5-449F-96EE-CE80B60088E7}" type="parTrans" cxnId="{2ECC79DA-F85A-4F27-A4D1-ED413A9C2264}">
      <dgm:prSet/>
      <dgm:spPr/>
      <dgm:t>
        <a:bodyPr/>
        <a:lstStyle/>
        <a:p>
          <a:endParaRPr lang="en-US"/>
        </a:p>
      </dgm:t>
    </dgm:pt>
    <dgm:pt modelId="{10BA61F8-BE64-46D0-B6A9-D25101C64D4F}" type="sibTrans" cxnId="{2ECC79DA-F85A-4F27-A4D1-ED413A9C22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EEE455-B12D-4034-9F05-58C5D09790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a-DK" sz="2300" dirty="0" err="1"/>
            <a:t>Lookup</a:t>
          </a:r>
          <a:r>
            <a:rPr lang="da-DK" sz="2300" dirty="0"/>
            <a:t>/User </a:t>
          </a:r>
          <a:r>
            <a:rPr lang="da-DK" sz="2300" dirty="0" err="1"/>
            <a:t>fields</a:t>
          </a:r>
          <a:r>
            <a:rPr lang="da-DK" sz="2300" dirty="0"/>
            <a:t> </a:t>
          </a:r>
          <a:r>
            <a:rPr lang="da-DK" sz="1400" dirty="0"/>
            <a:t>(Makayla Harder @makaylacmac2)</a:t>
          </a:r>
          <a:endParaRPr lang="en-US" sz="2300" dirty="0"/>
        </a:p>
      </dgm:t>
    </dgm:pt>
    <dgm:pt modelId="{AC4AAA36-D5FA-4690-A4B1-A99811D96B33}" type="parTrans" cxnId="{61BF22D3-C30B-4B8F-834A-BD2D7F62EB8A}">
      <dgm:prSet/>
      <dgm:spPr/>
      <dgm:t>
        <a:bodyPr/>
        <a:lstStyle/>
        <a:p>
          <a:endParaRPr lang="en-US"/>
        </a:p>
      </dgm:t>
    </dgm:pt>
    <dgm:pt modelId="{89A24CB1-D4D4-47CB-8A10-030A9A004C83}" type="sibTrans" cxnId="{61BF22D3-C30B-4B8F-834A-BD2D7F62EB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C8952C-36CD-4E86-9DDF-651B9F862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Drag and drop move of fields</a:t>
          </a:r>
        </a:p>
      </dgm:t>
    </dgm:pt>
    <dgm:pt modelId="{BDD08AE4-0219-4EFB-9326-F2DB73C25A69}" type="parTrans" cxnId="{3CAA1856-D70D-45DA-9298-A04074979FCC}">
      <dgm:prSet/>
      <dgm:spPr/>
      <dgm:t>
        <a:bodyPr/>
        <a:lstStyle/>
        <a:p>
          <a:endParaRPr lang="LID4096"/>
        </a:p>
      </dgm:t>
    </dgm:pt>
    <dgm:pt modelId="{46BD27DB-8429-4A60-8976-4D8F987E43EF}" type="sibTrans" cxnId="{3CAA1856-D70D-45DA-9298-A04074979FCC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C05FE2B7-7F05-4F8B-8D8F-E19F093A06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Required fields</a:t>
          </a:r>
        </a:p>
      </dgm:t>
    </dgm:pt>
    <dgm:pt modelId="{79E84693-AEDE-4631-BF96-4036A42C6D43}" type="parTrans" cxnId="{F04AC4BB-B5D3-442A-86D9-7E9DD4FC715D}">
      <dgm:prSet/>
      <dgm:spPr/>
      <dgm:t>
        <a:bodyPr/>
        <a:lstStyle/>
        <a:p>
          <a:endParaRPr lang="LID4096"/>
        </a:p>
      </dgm:t>
    </dgm:pt>
    <dgm:pt modelId="{29226B0E-04DF-44FE-B718-ED2CAFA7B6F5}" type="sibTrans" cxnId="{F04AC4BB-B5D3-442A-86D9-7E9DD4FC715D}">
      <dgm:prSet/>
      <dgm:spPr/>
      <dgm:t>
        <a:bodyPr/>
        <a:lstStyle/>
        <a:p>
          <a:endParaRPr lang="LID4096"/>
        </a:p>
      </dgm:t>
    </dgm:pt>
    <dgm:pt modelId="{792BBDC8-68DA-4913-9FAB-680E7A71FE59}" type="pres">
      <dgm:prSet presAssocID="{1BDD9002-B808-42C0-AC09-7C1A666EF498}" presName="root" presStyleCnt="0">
        <dgm:presLayoutVars>
          <dgm:dir/>
          <dgm:resizeHandles val="exact"/>
        </dgm:presLayoutVars>
      </dgm:prSet>
      <dgm:spPr/>
    </dgm:pt>
    <dgm:pt modelId="{C9AD9F9F-4292-408E-9DC8-20CF84E31ACC}" type="pres">
      <dgm:prSet presAssocID="{1BDD9002-B808-42C0-AC09-7C1A666EF498}" presName="container" presStyleCnt="0">
        <dgm:presLayoutVars>
          <dgm:dir/>
          <dgm:resizeHandles val="exact"/>
        </dgm:presLayoutVars>
      </dgm:prSet>
      <dgm:spPr/>
    </dgm:pt>
    <dgm:pt modelId="{234557C4-F05D-4A44-AA6D-A7B8BA09661E}" type="pres">
      <dgm:prSet presAssocID="{FDD7943B-6F66-4982-B47F-485251EDD73F}" presName="compNode" presStyleCnt="0"/>
      <dgm:spPr/>
    </dgm:pt>
    <dgm:pt modelId="{0E497A93-746B-4A66-8868-44FC3A1C93DE}" type="pres">
      <dgm:prSet presAssocID="{FDD7943B-6F66-4982-B47F-485251EDD73F}" presName="iconBgRect" presStyleLbl="bgShp" presStyleIdx="0" presStyleCnt="4"/>
      <dgm:spPr/>
    </dgm:pt>
    <dgm:pt modelId="{3863F8E2-711D-4297-BD05-66F52B2469AB}" type="pres">
      <dgm:prSet presAssocID="{FDD7943B-6F66-4982-B47F-485251EDD73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612AD27-B70D-455A-B16B-24CEE2372FD9}" type="pres">
      <dgm:prSet presAssocID="{FDD7943B-6F66-4982-B47F-485251EDD73F}" presName="spaceRect" presStyleCnt="0"/>
      <dgm:spPr/>
    </dgm:pt>
    <dgm:pt modelId="{FDD64287-EBAD-48C8-828B-4CC1BB1EB37F}" type="pres">
      <dgm:prSet presAssocID="{FDD7943B-6F66-4982-B47F-485251EDD73F}" presName="textRect" presStyleLbl="revTx" presStyleIdx="0" presStyleCnt="4">
        <dgm:presLayoutVars>
          <dgm:chMax val="1"/>
          <dgm:chPref val="1"/>
        </dgm:presLayoutVars>
      </dgm:prSet>
      <dgm:spPr/>
    </dgm:pt>
    <dgm:pt modelId="{C98C7898-25DF-44E9-85DF-008481562365}" type="pres">
      <dgm:prSet presAssocID="{10BA61F8-BE64-46D0-B6A9-D25101C64D4F}" presName="sibTrans" presStyleLbl="sibTrans2D1" presStyleIdx="0" presStyleCnt="0"/>
      <dgm:spPr/>
    </dgm:pt>
    <dgm:pt modelId="{CA9198BC-70A9-43EA-820F-6CC38D216FC3}" type="pres">
      <dgm:prSet presAssocID="{94EEE455-B12D-4034-9F05-58C5D09790B4}" presName="compNode" presStyleCnt="0"/>
      <dgm:spPr/>
    </dgm:pt>
    <dgm:pt modelId="{B5F17E9E-C83C-4A19-AFAC-73F78A04C15A}" type="pres">
      <dgm:prSet presAssocID="{94EEE455-B12D-4034-9F05-58C5D09790B4}" presName="iconBgRect" presStyleLbl="bgShp" presStyleIdx="1" presStyleCnt="4"/>
      <dgm:spPr/>
    </dgm:pt>
    <dgm:pt modelId="{476C57B4-23F2-423C-9007-F9D5796CB876}" type="pres">
      <dgm:prSet presAssocID="{94EEE455-B12D-4034-9F05-58C5D09790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0439105-6674-44DE-BC40-99FE852F205A}" type="pres">
      <dgm:prSet presAssocID="{94EEE455-B12D-4034-9F05-58C5D09790B4}" presName="spaceRect" presStyleCnt="0"/>
      <dgm:spPr/>
    </dgm:pt>
    <dgm:pt modelId="{5B7A9E9F-28E5-40EA-81AD-678062590FF0}" type="pres">
      <dgm:prSet presAssocID="{94EEE455-B12D-4034-9F05-58C5D09790B4}" presName="textRect" presStyleLbl="revTx" presStyleIdx="1" presStyleCnt="4">
        <dgm:presLayoutVars>
          <dgm:chMax val="1"/>
          <dgm:chPref val="1"/>
        </dgm:presLayoutVars>
      </dgm:prSet>
      <dgm:spPr/>
    </dgm:pt>
    <dgm:pt modelId="{07C1EC8A-1676-48A0-8A90-CE0F0C04EBFD}" type="pres">
      <dgm:prSet presAssocID="{89A24CB1-D4D4-47CB-8A10-030A9A004C83}" presName="sibTrans" presStyleLbl="sibTrans2D1" presStyleIdx="0" presStyleCnt="0"/>
      <dgm:spPr/>
    </dgm:pt>
    <dgm:pt modelId="{3AD1C01D-224C-4EF5-9EF9-0647B014BBBE}" type="pres">
      <dgm:prSet presAssocID="{21C8952C-36CD-4E86-9DDF-651B9F862900}" presName="compNode" presStyleCnt="0"/>
      <dgm:spPr/>
    </dgm:pt>
    <dgm:pt modelId="{8D48690D-36A0-4A6F-A39B-6CF5A03789BF}" type="pres">
      <dgm:prSet presAssocID="{21C8952C-36CD-4E86-9DDF-651B9F862900}" presName="iconBgRect" presStyleLbl="bgShp" presStyleIdx="2" presStyleCnt="4"/>
      <dgm:spPr/>
    </dgm:pt>
    <dgm:pt modelId="{4A9D33FF-CDCE-410F-813F-130D52892D9D}" type="pres">
      <dgm:prSet presAssocID="{21C8952C-36CD-4E86-9DDF-651B9F8629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and med massiv udfyldning"/>
        </a:ext>
      </dgm:extLst>
    </dgm:pt>
    <dgm:pt modelId="{0C003A2E-081C-4435-ACCE-8BA31EFCB613}" type="pres">
      <dgm:prSet presAssocID="{21C8952C-36CD-4E86-9DDF-651B9F862900}" presName="spaceRect" presStyleCnt="0"/>
      <dgm:spPr/>
    </dgm:pt>
    <dgm:pt modelId="{DA641FB2-11BE-4DE0-A1D2-34883D0D6D67}" type="pres">
      <dgm:prSet presAssocID="{21C8952C-36CD-4E86-9DDF-651B9F862900}" presName="textRect" presStyleLbl="revTx" presStyleIdx="2" presStyleCnt="4">
        <dgm:presLayoutVars>
          <dgm:chMax val="1"/>
          <dgm:chPref val="1"/>
        </dgm:presLayoutVars>
      </dgm:prSet>
      <dgm:spPr/>
    </dgm:pt>
    <dgm:pt modelId="{E2CC9C56-5C2B-40DF-ACA0-E32DF33C92B5}" type="pres">
      <dgm:prSet presAssocID="{46BD27DB-8429-4A60-8976-4D8F987E43EF}" presName="sibTrans" presStyleLbl="sibTrans2D1" presStyleIdx="0" presStyleCnt="0"/>
      <dgm:spPr/>
    </dgm:pt>
    <dgm:pt modelId="{1B2674A9-9EDB-4FC3-B2ED-A0740CD4D823}" type="pres">
      <dgm:prSet presAssocID="{C05FE2B7-7F05-4F8B-8D8F-E19F093A06A8}" presName="compNode" presStyleCnt="0"/>
      <dgm:spPr/>
    </dgm:pt>
    <dgm:pt modelId="{D64F793B-D37C-4455-A57F-95D6766D7FEF}" type="pres">
      <dgm:prSet presAssocID="{C05FE2B7-7F05-4F8B-8D8F-E19F093A06A8}" presName="iconBgRect" presStyleLbl="bgShp" presStyleIdx="3" presStyleCnt="4"/>
      <dgm:spPr/>
    </dgm:pt>
    <dgm:pt modelId="{7049EE28-2FC6-4A64-84C5-020B92B3BEEE}" type="pres">
      <dgm:prSet presAssocID="{C05FE2B7-7F05-4F8B-8D8F-E19F093A06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rene med massiv udfyldning"/>
        </a:ext>
      </dgm:extLst>
    </dgm:pt>
    <dgm:pt modelId="{CCC6FBD3-01B8-4C0F-A648-034A808427CB}" type="pres">
      <dgm:prSet presAssocID="{C05FE2B7-7F05-4F8B-8D8F-E19F093A06A8}" presName="spaceRect" presStyleCnt="0"/>
      <dgm:spPr/>
    </dgm:pt>
    <dgm:pt modelId="{C932ED17-7CD2-4AA7-839F-8964087D7997}" type="pres">
      <dgm:prSet presAssocID="{C05FE2B7-7F05-4F8B-8D8F-E19F093A06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CD25E34-D7A1-4915-B90C-6864F7650713}" type="presOf" srcId="{89A24CB1-D4D4-47CB-8A10-030A9A004C83}" destId="{07C1EC8A-1676-48A0-8A90-CE0F0C04EBFD}" srcOrd="0" destOrd="0" presId="urn:microsoft.com/office/officeart/2018/2/layout/IconCircleList"/>
    <dgm:cxn modelId="{113DC85C-ACB2-4486-B480-362E8113645A}" type="presOf" srcId="{94EEE455-B12D-4034-9F05-58C5D09790B4}" destId="{5B7A9E9F-28E5-40EA-81AD-678062590FF0}" srcOrd="0" destOrd="0" presId="urn:microsoft.com/office/officeart/2018/2/layout/IconCircleList"/>
    <dgm:cxn modelId="{3C4DE763-D4E7-462F-BEB0-8B073499F03E}" type="presOf" srcId="{10BA61F8-BE64-46D0-B6A9-D25101C64D4F}" destId="{C98C7898-25DF-44E9-85DF-008481562365}" srcOrd="0" destOrd="0" presId="urn:microsoft.com/office/officeart/2018/2/layout/IconCircleList"/>
    <dgm:cxn modelId="{62D29F4F-E567-40E6-8F73-D3D81AE29716}" type="presOf" srcId="{FDD7943B-6F66-4982-B47F-485251EDD73F}" destId="{FDD64287-EBAD-48C8-828B-4CC1BB1EB37F}" srcOrd="0" destOrd="0" presId="urn:microsoft.com/office/officeart/2018/2/layout/IconCircleList"/>
    <dgm:cxn modelId="{3CAA1856-D70D-45DA-9298-A04074979FCC}" srcId="{1BDD9002-B808-42C0-AC09-7C1A666EF498}" destId="{21C8952C-36CD-4E86-9DDF-651B9F862900}" srcOrd="2" destOrd="0" parTransId="{BDD08AE4-0219-4EFB-9326-F2DB73C25A69}" sibTransId="{46BD27DB-8429-4A60-8976-4D8F987E43EF}"/>
    <dgm:cxn modelId="{3EF6EF77-DE5D-4A60-B632-E4B90189B5F7}" type="presOf" srcId="{1BDD9002-B808-42C0-AC09-7C1A666EF498}" destId="{792BBDC8-68DA-4913-9FAB-680E7A71FE59}" srcOrd="0" destOrd="0" presId="urn:microsoft.com/office/officeart/2018/2/layout/IconCircleList"/>
    <dgm:cxn modelId="{0CEE41B1-1175-43C3-BA61-B2844DD15EF1}" type="presOf" srcId="{46BD27DB-8429-4A60-8976-4D8F987E43EF}" destId="{E2CC9C56-5C2B-40DF-ACA0-E32DF33C92B5}" srcOrd="0" destOrd="0" presId="urn:microsoft.com/office/officeart/2018/2/layout/IconCircleList"/>
    <dgm:cxn modelId="{F04AC4BB-B5D3-442A-86D9-7E9DD4FC715D}" srcId="{1BDD9002-B808-42C0-AC09-7C1A666EF498}" destId="{C05FE2B7-7F05-4F8B-8D8F-E19F093A06A8}" srcOrd="3" destOrd="0" parTransId="{79E84693-AEDE-4631-BF96-4036A42C6D43}" sibTransId="{29226B0E-04DF-44FE-B718-ED2CAFA7B6F5}"/>
    <dgm:cxn modelId="{61BF22D3-C30B-4B8F-834A-BD2D7F62EB8A}" srcId="{1BDD9002-B808-42C0-AC09-7C1A666EF498}" destId="{94EEE455-B12D-4034-9F05-58C5D09790B4}" srcOrd="1" destOrd="0" parTransId="{AC4AAA36-D5FA-4690-A4B1-A99811D96B33}" sibTransId="{89A24CB1-D4D4-47CB-8A10-030A9A004C83}"/>
    <dgm:cxn modelId="{2ECC79DA-F85A-4F27-A4D1-ED413A9C2264}" srcId="{1BDD9002-B808-42C0-AC09-7C1A666EF498}" destId="{FDD7943B-6F66-4982-B47F-485251EDD73F}" srcOrd="0" destOrd="0" parTransId="{EA193428-CFF5-449F-96EE-CE80B60088E7}" sibTransId="{10BA61F8-BE64-46D0-B6A9-D25101C64D4F}"/>
    <dgm:cxn modelId="{DF0478F7-E81C-476F-A714-31295E01882C}" type="presOf" srcId="{C05FE2B7-7F05-4F8B-8D8F-E19F093A06A8}" destId="{C932ED17-7CD2-4AA7-839F-8964087D7997}" srcOrd="0" destOrd="0" presId="urn:microsoft.com/office/officeart/2018/2/layout/IconCircleList"/>
    <dgm:cxn modelId="{8CD95AFB-3AFC-4904-8E42-1B181A6BFB06}" type="presOf" srcId="{21C8952C-36CD-4E86-9DDF-651B9F862900}" destId="{DA641FB2-11BE-4DE0-A1D2-34883D0D6D67}" srcOrd="0" destOrd="0" presId="urn:microsoft.com/office/officeart/2018/2/layout/IconCircleList"/>
    <dgm:cxn modelId="{85782033-50DA-4A6A-8B7F-FB0F35AE1CAF}" type="presParOf" srcId="{792BBDC8-68DA-4913-9FAB-680E7A71FE59}" destId="{C9AD9F9F-4292-408E-9DC8-20CF84E31ACC}" srcOrd="0" destOrd="0" presId="urn:microsoft.com/office/officeart/2018/2/layout/IconCircleList"/>
    <dgm:cxn modelId="{EC5C87F6-D07D-4971-9D27-8A7D0D8ED53A}" type="presParOf" srcId="{C9AD9F9F-4292-408E-9DC8-20CF84E31ACC}" destId="{234557C4-F05D-4A44-AA6D-A7B8BA09661E}" srcOrd="0" destOrd="0" presId="urn:microsoft.com/office/officeart/2018/2/layout/IconCircleList"/>
    <dgm:cxn modelId="{5A26B68F-C49E-418C-A084-1663DF7CDB72}" type="presParOf" srcId="{234557C4-F05D-4A44-AA6D-A7B8BA09661E}" destId="{0E497A93-746B-4A66-8868-44FC3A1C93DE}" srcOrd="0" destOrd="0" presId="urn:microsoft.com/office/officeart/2018/2/layout/IconCircleList"/>
    <dgm:cxn modelId="{216FFD98-6D6B-4038-91D7-2239DCF14CAC}" type="presParOf" srcId="{234557C4-F05D-4A44-AA6D-A7B8BA09661E}" destId="{3863F8E2-711D-4297-BD05-66F52B2469AB}" srcOrd="1" destOrd="0" presId="urn:microsoft.com/office/officeart/2018/2/layout/IconCircleList"/>
    <dgm:cxn modelId="{88AB4220-4922-4D8F-A028-3BD348377839}" type="presParOf" srcId="{234557C4-F05D-4A44-AA6D-A7B8BA09661E}" destId="{6612AD27-B70D-455A-B16B-24CEE2372FD9}" srcOrd="2" destOrd="0" presId="urn:microsoft.com/office/officeart/2018/2/layout/IconCircleList"/>
    <dgm:cxn modelId="{91B3FF9E-89F0-4DF0-9627-2F1A36DA6A38}" type="presParOf" srcId="{234557C4-F05D-4A44-AA6D-A7B8BA09661E}" destId="{FDD64287-EBAD-48C8-828B-4CC1BB1EB37F}" srcOrd="3" destOrd="0" presId="urn:microsoft.com/office/officeart/2018/2/layout/IconCircleList"/>
    <dgm:cxn modelId="{672EFD16-EB92-4A36-99AD-3CEE05ED6561}" type="presParOf" srcId="{C9AD9F9F-4292-408E-9DC8-20CF84E31ACC}" destId="{C98C7898-25DF-44E9-85DF-008481562365}" srcOrd="1" destOrd="0" presId="urn:microsoft.com/office/officeart/2018/2/layout/IconCircleList"/>
    <dgm:cxn modelId="{756CD899-37FB-4FAB-A5E8-3AE2362C6F72}" type="presParOf" srcId="{C9AD9F9F-4292-408E-9DC8-20CF84E31ACC}" destId="{CA9198BC-70A9-43EA-820F-6CC38D216FC3}" srcOrd="2" destOrd="0" presId="urn:microsoft.com/office/officeart/2018/2/layout/IconCircleList"/>
    <dgm:cxn modelId="{F347D3B7-BEBB-4C9B-AE7C-805CD47DFF14}" type="presParOf" srcId="{CA9198BC-70A9-43EA-820F-6CC38D216FC3}" destId="{B5F17E9E-C83C-4A19-AFAC-73F78A04C15A}" srcOrd="0" destOrd="0" presId="urn:microsoft.com/office/officeart/2018/2/layout/IconCircleList"/>
    <dgm:cxn modelId="{BC776F08-BE09-49B3-ACAF-1566A932CE98}" type="presParOf" srcId="{CA9198BC-70A9-43EA-820F-6CC38D216FC3}" destId="{476C57B4-23F2-423C-9007-F9D5796CB876}" srcOrd="1" destOrd="0" presId="urn:microsoft.com/office/officeart/2018/2/layout/IconCircleList"/>
    <dgm:cxn modelId="{C7DBB9C1-DC26-40A7-96BF-FBBE188D3B28}" type="presParOf" srcId="{CA9198BC-70A9-43EA-820F-6CC38D216FC3}" destId="{50439105-6674-44DE-BC40-99FE852F205A}" srcOrd="2" destOrd="0" presId="urn:microsoft.com/office/officeart/2018/2/layout/IconCircleList"/>
    <dgm:cxn modelId="{5849E94C-404F-4BD9-8886-C69ECBA2488C}" type="presParOf" srcId="{CA9198BC-70A9-43EA-820F-6CC38D216FC3}" destId="{5B7A9E9F-28E5-40EA-81AD-678062590FF0}" srcOrd="3" destOrd="0" presId="urn:microsoft.com/office/officeart/2018/2/layout/IconCircleList"/>
    <dgm:cxn modelId="{E09452A0-3C92-41C9-966D-3B442E0780F3}" type="presParOf" srcId="{C9AD9F9F-4292-408E-9DC8-20CF84E31ACC}" destId="{07C1EC8A-1676-48A0-8A90-CE0F0C04EBFD}" srcOrd="3" destOrd="0" presId="urn:microsoft.com/office/officeart/2018/2/layout/IconCircleList"/>
    <dgm:cxn modelId="{BE9CED13-ABFE-4A53-88C0-E65FEF69943B}" type="presParOf" srcId="{C9AD9F9F-4292-408E-9DC8-20CF84E31ACC}" destId="{3AD1C01D-224C-4EF5-9EF9-0647B014BBBE}" srcOrd="4" destOrd="0" presId="urn:microsoft.com/office/officeart/2018/2/layout/IconCircleList"/>
    <dgm:cxn modelId="{E777B692-DDD1-4EAE-BBBF-0BCF32775777}" type="presParOf" srcId="{3AD1C01D-224C-4EF5-9EF9-0647B014BBBE}" destId="{8D48690D-36A0-4A6F-A39B-6CF5A03789BF}" srcOrd="0" destOrd="0" presId="urn:microsoft.com/office/officeart/2018/2/layout/IconCircleList"/>
    <dgm:cxn modelId="{CD1F4DB7-D6FB-4CCD-AAE3-5F63D654A0B8}" type="presParOf" srcId="{3AD1C01D-224C-4EF5-9EF9-0647B014BBBE}" destId="{4A9D33FF-CDCE-410F-813F-130D52892D9D}" srcOrd="1" destOrd="0" presId="urn:microsoft.com/office/officeart/2018/2/layout/IconCircleList"/>
    <dgm:cxn modelId="{3CD0A009-FE49-4715-8590-C9482C5C41D1}" type="presParOf" srcId="{3AD1C01D-224C-4EF5-9EF9-0647B014BBBE}" destId="{0C003A2E-081C-4435-ACCE-8BA31EFCB613}" srcOrd="2" destOrd="0" presId="urn:microsoft.com/office/officeart/2018/2/layout/IconCircleList"/>
    <dgm:cxn modelId="{B304135C-5513-4DCF-9A5B-A6B7038C5D8E}" type="presParOf" srcId="{3AD1C01D-224C-4EF5-9EF9-0647B014BBBE}" destId="{DA641FB2-11BE-4DE0-A1D2-34883D0D6D67}" srcOrd="3" destOrd="0" presId="urn:microsoft.com/office/officeart/2018/2/layout/IconCircleList"/>
    <dgm:cxn modelId="{42A910B5-3CD0-4E09-AF9A-7F3C9FCC4441}" type="presParOf" srcId="{C9AD9F9F-4292-408E-9DC8-20CF84E31ACC}" destId="{E2CC9C56-5C2B-40DF-ACA0-E32DF33C92B5}" srcOrd="5" destOrd="0" presId="urn:microsoft.com/office/officeart/2018/2/layout/IconCircleList"/>
    <dgm:cxn modelId="{91194210-BC44-49E3-8540-800AE7B0FF56}" type="presParOf" srcId="{C9AD9F9F-4292-408E-9DC8-20CF84E31ACC}" destId="{1B2674A9-9EDB-4FC3-B2ED-A0740CD4D823}" srcOrd="6" destOrd="0" presId="urn:microsoft.com/office/officeart/2018/2/layout/IconCircleList"/>
    <dgm:cxn modelId="{CEBADCF5-1BA7-4111-83D6-DADDC9F8D810}" type="presParOf" srcId="{1B2674A9-9EDB-4FC3-B2ED-A0740CD4D823}" destId="{D64F793B-D37C-4455-A57F-95D6766D7FEF}" srcOrd="0" destOrd="0" presId="urn:microsoft.com/office/officeart/2018/2/layout/IconCircleList"/>
    <dgm:cxn modelId="{B5261ECA-FD22-4E4A-8A1E-E7C9C780EB0A}" type="presParOf" srcId="{1B2674A9-9EDB-4FC3-B2ED-A0740CD4D823}" destId="{7049EE28-2FC6-4A64-84C5-020B92B3BEEE}" srcOrd="1" destOrd="0" presId="urn:microsoft.com/office/officeart/2018/2/layout/IconCircleList"/>
    <dgm:cxn modelId="{45660638-2A06-4EC1-9D5E-98329604CDDD}" type="presParOf" srcId="{1B2674A9-9EDB-4FC3-B2ED-A0740CD4D823}" destId="{CCC6FBD3-01B8-4C0F-A648-034A808427CB}" srcOrd="2" destOrd="0" presId="urn:microsoft.com/office/officeart/2018/2/layout/IconCircleList"/>
    <dgm:cxn modelId="{A26CE5FB-D7ED-403C-BF6A-25EEA5EC0E4B}" type="presParOf" srcId="{1B2674A9-9EDB-4FC3-B2ED-A0740CD4D823}" destId="{C932ED17-7CD2-4AA7-839F-8964087D79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A1E26-0F80-4A67-B1B4-D2A02E0E3321}">
      <dsp:nvSpPr>
        <dsp:cNvPr id="0" name=""/>
        <dsp:cNvSpPr/>
      </dsp:nvSpPr>
      <dsp:spPr>
        <a:xfrm>
          <a:off x="0" y="641"/>
          <a:ext cx="5945448" cy="1501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83ED2-1E15-4A29-AF39-620306EB5DAA}">
      <dsp:nvSpPr>
        <dsp:cNvPr id="0" name=""/>
        <dsp:cNvSpPr/>
      </dsp:nvSpPr>
      <dsp:spPr>
        <a:xfrm>
          <a:off x="454072" y="338381"/>
          <a:ext cx="825585" cy="82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BBF6F-CF52-49EC-8C80-0ECFCD1B808D}">
      <dsp:nvSpPr>
        <dsp:cNvPr id="0" name=""/>
        <dsp:cNvSpPr/>
      </dsp:nvSpPr>
      <dsp:spPr>
        <a:xfrm>
          <a:off x="1733729" y="641"/>
          <a:ext cx="4211719" cy="1501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63" tIns="158863" rIns="158863" bIns="158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View formatting is hard - and not that end user friendly</a:t>
          </a:r>
        </a:p>
      </dsp:txBody>
      <dsp:txXfrm>
        <a:off x="1733729" y="641"/>
        <a:ext cx="4211719" cy="1501064"/>
      </dsp:txXfrm>
    </dsp:sp>
    <dsp:sp modelId="{62588C3B-02A6-47FF-8634-92B30E050E84}">
      <dsp:nvSpPr>
        <dsp:cNvPr id="0" name=""/>
        <dsp:cNvSpPr/>
      </dsp:nvSpPr>
      <dsp:spPr>
        <a:xfrm>
          <a:off x="0" y="1876972"/>
          <a:ext cx="5945448" cy="1501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57846-8399-4B65-8858-479C17BA2A62}">
      <dsp:nvSpPr>
        <dsp:cNvPr id="0" name=""/>
        <dsp:cNvSpPr/>
      </dsp:nvSpPr>
      <dsp:spPr>
        <a:xfrm>
          <a:off x="454072" y="2214711"/>
          <a:ext cx="825585" cy="82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47047-3E3F-4271-8AFE-56A9E13604E8}">
      <dsp:nvSpPr>
        <dsp:cNvPr id="0" name=""/>
        <dsp:cNvSpPr/>
      </dsp:nvSpPr>
      <dsp:spPr>
        <a:xfrm>
          <a:off x="1733729" y="1876972"/>
          <a:ext cx="4211719" cy="1501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63" tIns="158863" rIns="158863" bIns="158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Worry free data collection</a:t>
          </a:r>
        </a:p>
      </dsp:txBody>
      <dsp:txXfrm>
        <a:off x="1733729" y="1876972"/>
        <a:ext cx="4211719" cy="1501064"/>
      </dsp:txXfrm>
    </dsp:sp>
    <dsp:sp modelId="{4B5404B3-E170-4313-962D-058F157FD4F2}">
      <dsp:nvSpPr>
        <dsp:cNvPr id="0" name=""/>
        <dsp:cNvSpPr/>
      </dsp:nvSpPr>
      <dsp:spPr>
        <a:xfrm>
          <a:off x="0" y="3753302"/>
          <a:ext cx="5945448" cy="1501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29936-A84B-4E8A-A785-68E7485FECE5}">
      <dsp:nvSpPr>
        <dsp:cNvPr id="0" name=""/>
        <dsp:cNvSpPr/>
      </dsp:nvSpPr>
      <dsp:spPr>
        <a:xfrm>
          <a:off x="454072" y="4091042"/>
          <a:ext cx="825585" cy="82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A61A7-E5BE-490B-B5C3-76ACBE305CF6}">
      <dsp:nvSpPr>
        <dsp:cNvPr id="0" name=""/>
        <dsp:cNvSpPr/>
      </dsp:nvSpPr>
      <dsp:spPr>
        <a:xfrm>
          <a:off x="1733729" y="3753302"/>
          <a:ext cx="4211719" cy="1501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63" tIns="158863" rIns="158863" bIns="158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“That can’t be done” – my boss</a:t>
          </a:r>
        </a:p>
      </dsp:txBody>
      <dsp:txXfrm>
        <a:off x="1733729" y="3753302"/>
        <a:ext cx="4211719" cy="1501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97A93-746B-4A66-8868-44FC3A1C93DE}">
      <dsp:nvSpPr>
        <dsp:cNvPr id="0" name=""/>
        <dsp:cNvSpPr/>
      </dsp:nvSpPr>
      <dsp:spPr>
        <a:xfrm>
          <a:off x="100884" y="465221"/>
          <a:ext cx="1278391" cy="12783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3F8E2-711D-4297-BD05-66F52B2469AB}">
      <dsp:nvSpPr>
        <dsp:cNvPr id="0" name=""/>
        <dsp:cNvSpPr/>
      </dsp:nvSpPr>
      <dsp:spPr>
        <a:xfrm>
          <a:off x="369346" y="733683"/>
          <a:ext cx="741467" cy="741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64287-EBAD-48C8-828B-4CC1BB1EB37F}">
      <dsp:nvSpPr>
        <dsp:cNvPr id="0" name=""/>
        <dsp:cNvSpPr/>
      </dsp:nvSpPr>
      <dsp:spPr>
        <a:xfrm>
          <a:off x="1653217" y="465221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 dirty="0" err="1"/>
            <a:t>Create</a:t>
          </a:r>
          <a:r>
            <a:rPr lang="da-DK" sz="2300" kern="1200" dirty="0"/>
            <a:t> and save to SharePoint list, </a:t>
          </a:r>
          <a:r>
            <a:rPr lang="da-DK" sz="2300" kern="1200" dirty="0" err="1"/>
            <a:t>setup</a:t>
          </a:r>
          <a:r>
            <a:rPr lang="da-DK" sz="2300" kern="1200" dirty="0"/>
            <a:t> </a:t>
          </a:r>
          <a:r>
            <a:rPr lang="da-DK" sz="2300" kern="1200" dirty="0" err="1"/>
            <a:t>fileds</a:t>
          </a:r>
          <a:r>
            <a:rPr lang="da-DK" sz="2300" kern="1200" dirty="0"/>
            <a:t>, not just file</a:t>
          </a:r>
          <a:endParaRPr lang="en-US" sz="2300" kern="1200" dirty="0"/>
        </a:p>
      </dsp:txBody>
      <dsp:txXfrm>
        <a:off x="1653217" y="465221"/>
        <a:ext cx="3013352" cy="1278391"/>
      </dsp:txXfrm>
    </dsp:sp>
    <dsp:sp modelId="{B5F17E9E-C83C-4A19-AFAC-73F78A04C15A}">
      <dsp:nvSpPr>
        <dsp:cNvPr id="0" name=""/>
        <dsp:cNvSpPr/>
      </dsp:nvSpPr>
      <dsp:spPr>
        <a:xfrm>
          <a:off x="5191622" y="465221"/>
          <a:ext cx="1278391" cy="12783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C57B4-23F2-423C-9007-F9D5796CB876}">
      <dsp:nvSpPr>
        <dsp:cNvPr id="0" name=""/>
        <dsp:cNvSpPr/>
      </dsp:nvSpPr>
      <dsp:spPr>
        <a:xfrm>
          <a:off x="5460085" y="733683"/>
          <a:ext cx="741467" cy="741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A9E9F-28E5-40EA-81AD-678062590FF0}">
      <dsp:nvSpPr>
        <dsp:cNvPr id="0" name=""/>
        <dsp:cNvSpPr/>
      </dsp:nvSpPr>
      <dsp:spPr>
        <a:xfrm>
          <a:off x="6743955" y="465221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 dirty="0" err="1"/>
            <a:t>Lookup</a:t>
          </a:r>
          <a:r>
            <a:rPr lang="da-DK" sz="2300" kern="1200" dirty="0"/>
            <a:t>/User </a:t>
          </a:r>
          <a:r>
            <a:rPr lang="da-DK" sz="2300" kern="1200" dirty="0" err="1"/>
            <a:t>fields</a:t>
          </a:r>
          <a:r>
            <a:rPr lang="da-DK" sz="2300" kern="1200" dirty="0"/>
            <a:t> </a:t>
          </a:r>
          <a:r>
            <a:rPr lang="da-DK" sz="1400" kern="1200" dirty="0"/>
            <a:t>(Makayla Harder @makaylacmac2)</a:t>
          </a:r>
          <a:endParaRPr lang="en-US" sz="2300" kern="1200" dirty="0"/>
        </a:p>
      </dsp:txBody>
      <dsp:txXfrm>
        <a:off x="6743955" y="465221"/>
        <a:ext cx="3013352" cy="1278391"/>
      </dsp:txXfrm>
    </dsp:sp>
    <dsp:sp modelId="{8D48690D-36A0-4A6F-A39B-6CF5A03789BF}">
      <dsp:nvSpPr>
        <dsp:cNvPr id="0" name=""/>
        <dsp:cNvSpPr/>
      </dsp:nvSpPr>
      <dsp:spPr>
        <a:xfrm>
          <a:off x="100884" y="2457864"/>
          <a:ext cx="1278391" cy="12783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D33FF-CDCE-410F-813F-130D52892D9D}">
      <dsp:nvSpPr>
        <dsp:cNvPr id="0" name=""/>
        <dsp:cNvSpPr/>
      </dsp:nvSpPr>
      <dsp:spPr>
        <a:xfrm>
          <a:off x="369346" y="2726326"/>
          <a:ext cx="741467" cy="741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41FB2-11BE-4DE0-A1D2-34883D0D6D67}">
      <dsp:nvSpPr>
        <dsp:cNvPr id="0" name=""/>
        <dsp:cNvSpPr/>
      </dsp:nvSpPr>
      <dsp:spPr>
        <a:xfrm>
          <a:off x="1653217" y="2457864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Drag and drop move of fields</a:t>
          </a:r>
        </a:p>
      </dsp:txBody>
      <dsp:txXfrm>
        <a:off x="1653217" y="2457864"/>
        <a:ext cx="3013352" cy="1278391"/>
      </dsp:txXfrm>
    </dsp:sp>
    <dsp:sp modelId="{D64F793B-D37C-4455-A57F-95D6766D7FEF}">
      <dsp:nvSpPr>
        <dsp:cNvPr id="0" name=""/>
        <dsp:cNvSpPr/>
      </dsp:nvSpPr>
      <dsp:spPr>
        <a:xfrm>
          <a:off x="5191622" y="2457864"/>
          <a:ext cx="1278391" cy="12783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9EE28-2FC6-4A64-84C5-020B92B3BEEE}">
      <dsp:nvSpPr>
        <dsp:cNvPr id="0" name=""/>
        <dsp:cNvSpPr/>
      </dsp:nvSpPr>
      <dsp:spPr>
        <a:xfrm>
          <a:off x="5460085" y="2726326"/>
          <a:ext cx="741467" cy="741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2ED17-7CD2-4AA7-839F-8964087D7997}">
      <dsp:nvSpPr>
        <dsp:cNvPr id="0" name=""/>
        <dsp:cNvSpPr/>
      </dsp:nvSpPr>
      <dsp:spPr>
        <a:xfrm>
          <a:off x="6743955" y="2457864"/>
          <a:ext cx="3013352" cy="12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Required fields</a:t>
          </a:r>
        </a:p>
      </dsp:txBody>
      <dsp:txXfrm>
        <a:off x="6743955" y="2457864"/>
        <a:ext cx="3013352" cy="1278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4B558-7E45-4476-AD06-07C8D0451B9E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LID4096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7C6AF-F1AC-46F2-A4F1-BB3A3CBAB17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01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M365/May2/List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initial form</a:t>
            </a:r>
          </a:p>
          <a:p>
            <a:endParaRPr lang="en-US" dirty="0"/>
          </a:p>
          <a:p>
            <a:r>
              <a:rPr lang="en-US" dirty="0"/>
              <a:t>Design a new form</a:t>
            </a:r>
          </a:p>
          <a:p>
            <a:endParaRPr lang="en-US" dirty="0"/>
          </a:p>
          <a:p>
            <a:r>
              <a:rPr lang="en-US" dirty="0"/>
              <a:t>Talk over responses</a:t>
            </a:r>
            <a:r>
              <a:rPr lang="en-US"/>
              <a:t>, democh</a:t>
            </a:r>
            <a:endParaRPr lang="LID4096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60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http://</a:t>
            </a:r>
            <a:r>
              <a:rPr lang="en-US" b="0" i="0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aka.ms/M365/May2/Lists</a:t>
            </a:r>
            <a:endParaRPr lang="LID4096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070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7C6AF-F1AC-46F2-A4F1-BB3A3CBAB17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928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04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83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87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30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062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36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07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305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48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324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798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E0D6FD5-AD99-405C-B562-5F3F10127CC6}" type="datetimeFigureOut">
              <a:rPr lang="LID4096" smtClean="0"/>
              <a:t>07/26/2023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1515838-F54D-48C9-8998-1D2EC34C50E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0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2v8lc2.sharepoint.com/sites/JSONFor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openxmlformats.org/officeDocument/2006/relationships/hyperlink" Target="https://github.com/tanddant/slid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np/sp-dev-fx-webparts/tree/main/samples/react-json-form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 dirty="0">
                <a:solidFill>
                  <a:srgbClr val="E6EDF3"/>
                </a:solidFill>
                <a:latin typeface="-apple-system"/>
              </a:rPr>
              <a:t>React Form!</a:t>
            </a:r>
            <a:endParaRPr lang="LID4096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945745F-CFD2-558A-EA26-5A0CB4136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1957500"/>
            <a:ext cx="6166450" cy="795128"/>
          </a:xfrm>
        </p:spPr>
        <p:txBody>
          <a:bodyPr/>
          <a:lstStyle/>
          <a:p>
            <a:r>
              <a:rPr lang="en-US" dirty="0"/>
              <a:t>Quickly and easily building awesome forms</a:t>
            </a:r>
          </a:p>
        </p:txBody>
      </p:sp>
      <p:pic>
        <p:nvPicPr>
          <p:cNvPr id="5" name="Billede 4" descr="Et billede, der indeholder person, menneske, udendørs&#10;&#10;Automatisk genereret beskrivelse">
            <a:extLst>
              <a:ext uri="{FF2B5EF4-FFF2-40B4-BE49-F238E27FC236}">
                <a16:creationId xmlns:a16="http://schemas.microsoft.com/office/drawing/2014/main" id="{AE32B6FC-3C00-C42A-BCED-D865C800C0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6" t="850" r="13771" b="8792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B7B850-5E2B-E613-146E-0E2AE8E6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109" y="5621405"/>
            <a:ext cx="299984" cy="2467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pic>
        <p:nvPicPr>
          <p:cNvPr id="8" name="Billede 7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E4844E6B-AC3B-8F35-5B94-76A29D1D227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CD32082-29D6-423B-84FD-6F532AB66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404" y="0"/>
            <a:ext cx="3758185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B702843-24BC-D020-3BC0-989E9E98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621" y="804672"/>
            <a:ext cx="2824640" cy="5215128"/>
          </a:xfrm>
        </p:spPr>
        <p:txBody>
          <a:bodyPr vert="horz" lIns="91440" tIns="27432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problem?</a:t>
            </a:r>
          </a:p>
        </p:txBody>
      </p:sp>
      <p:graphicFrame>
        <p:nvGraphicFramePr>
          <p:cNvPr id="27" name="Tekstfelt 5">
            <a:extLst>
              <a:ext uri="{FF2B5EF4-FFF2-40B4-BE49-F238E27FC236}">
                <a16:creationId xmlns:a16="http://schemas.microsoft.com/office/drawing/2014/main" id="{A3C27541-4594-468A-B348-D6B03AE0E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69624"/>
              </p:ext>
            </p:extLst>
          </p:nvPr>
        </p:nvGraphicFramePr>
        <p:xfrm>
          <a:off x="804672" y="804671"/>
          <a:ext cx="5945449" cy="5255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38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0B6A1-D8F1-C34D-9BCD-D48894D6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da-DK" sz="3600">
                <a:solidFill>
                  <a:srgbClr val="FFFFFF"/>
                </a:solidFill>
              </a:rPr>
              <a:t>Demo</a:t>
            </a:r>
            <a:endParaRPr lang="LID4096" sz="3600">
              <a:solidFill>
                <a:srgbClr val="FFFFFF"/>
              </a:solidFill>
            </a:endParaRPr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6EA0722A-9210-582B-1126-806C725EB47F}"/>
              </a:ext>
            </a:extLst>
          </p:cNvPr>
          <p:cNvGrpSpPr/>
          <p:nvPr/>
        </p:nvGrpSpPr>
        <p:grpSpPr>
          <a:xfrm>
            <a:off x="3464973" y="796884"/>
            <a:ext cx="5262054" cy="5262054"/>
            <a:chOff x="3979787" y="1965985"/>
            <a:chExt cx="3519055" cy="3519055"/>
          </a:xfrm>
        </p:grpSpPr>
        <p:sp>
          <p:nvSpPr>
            <p:cNvPr id="6" name="Rektangel: afrundede hjørner 5">
              <a:extLst>
                <a:ext uri="{FF2B5EF4-FFF2-40B4-BE49-F238E27FC236}">
                  <a16:creationId xmlns:a16="http://schemas.microsoft.com/office/drawing/2014/main" id="{58ADB00D-AE8A-E4BF-4BEE-1AE0C45B6521}"/>
                </a:ext>
              </a:extLst>
            </p:cNvPr>
            <p:cNvSpPr/>
            <p:nvPr/>
          </p:nvSpPr>
          <p:spPr>
            <a:xfrm>
              <a:off x="3979787" y="1965985"/>
              <a:ext cx="3519055" cy="351905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endParaRPr lang="da-DK" sz="5960" kern="120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 defTabSz="681228">
                <a:spcAft>
                  <a:spcPts val="600"/>
                </a:spcAft>
              </a:pPr>
              <a:r>
                <a:rPr lang="da-DK" sz="5960"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Demo</a:t>
              </a:r>
              <a:endParaRPr lang="LID4096"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ED506D2-F028-E7FA-8E16-7017BAB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0626" y="2647950"/>
              <a:ext cx="1668392" cy="1668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80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C2484-A5D3-4B14-70E7-5803A3C0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06275"/>
            <a:ext cx="9692640" cy="734502"/>
          </a:xfrm>
        </p:spPr>
        <p:txBody>
          <a:bodyPr/>
          <a:lstStyle/>
          <a:p>
            <a:pPr algn="ctr"/>
            <a:r>
              <a:rPr lang="en-US" dirty="0" err="1"/>
              <a:t>Microsofts</a:t>
            </a:r>
            <a:r>
              <a:rPr lang="en-US" dirty="0"/>
              <a:t> take (October 2023)</a:t>
            </a:r>
            <a:endParaRPr lang="LID4096" dirty="0"/>
          </a:p>
        </p:txBody>
      </p:sp>
      <p:pic>
        <p:nvPicPr>
          <p:cNvPr id="7" name="Billede 6" descr="Et billede, der indeholder tekst, skærmbillede, software, Computerikon&#10;&#10;Automatisk genereret beskrivelse">
            <a:extLst>
              <a:ext uri="{FF2B5EF4-FFF2-40B4-BE49-F238E27FC236}">
                <a16:creationId xmlns:a16="http://schemas.microsoft.com/office/drawing/2014/main" id="{5A4079CD-2C98-BE7C-6E1F-C19C59B9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3" y="940777"/>
            <a:ext cx="10033594" cy="56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85F97-A6C7-24F2-C2EE-F27B9581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00">
                <a:solidFill>
                  <a:schemeClr val="tx1"/>
                </a:solidFill>
              </a:rPr>
              <a:t>Fieldtypes</a:t>
            </a:r>
          </a:p>
        </p:txBody>
      </p:sp>
      <p:pic>
        <p:nvPicPr>
          <p:cNvPr id="19" name="Billede 18" descr="Et billede, der indeholder tekst, skærmbillede, display/skærm/fremvisning, Font/skrifttype&#10;&#10;Automatisk genereret beskrivelse">
            <a:extLst>
              <a:ext uri="{FF2B5EF4-FFF2-40B4-BE49-F238E27FC236}">
                <a16:creationId xmlns:a16="http://schemas.microsoft.com/office/drawing/2014/main" id="{6D45C89E-3F76-0A89-B372-D8EF61E4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48" y="620720"/>
            <a:ext cx="5481293" cy="56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9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, skærmbillede, display/skærm/fremvisning, software&#10;&#10;Automatisk genereret beskrivelse">
            <a:extLst>
              <a:ext uri="{FF2B5EF4-FFF2-40B4-BE49-F238E27FC236}">
                <a16:creationId xmlns:a16="http://schemas.microsoft.com/office/drawing/2014/main" id="{89AA0E33-E90F-0BE9-DB74-D9353718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82624"/>
            <a:ext cx="14916150" cy="6292751"/>
          </a:xfrm>
          <a:prstGeom prst="rect">
            <a:avLst/>
          </a:prstGeom>
        </p:spPr>
      </p:pic>
      <p:sp>
        <p:nvSpPr>
          <p:cNvPr id="20" name="Kombinationstegning: figur 19">
            <a:extLst>
              <a:ext uri="{FF2B5EF4-FFF2-40B4-BE49-F238E27FC236}">
                <a16:creationId xmlns:a16="http://schemas.microsoft.com/office/drawing/2014/main" id="{E1F79C09-0668-1060-4997-16B48C251F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73446" y="2630686"/>
                </a:moveTo>
                <a:cubicBezTo>
                  <a:pt x="5193530" y="2630686"/>
                  <a:pt x="5376939" y="2713995"/>
                  <a:pt x="5523674" y="2880612"/>
                </a:cubicBezTo>
                <a:cubicBezTo>
                  <a:pt x="5638067" y="3011186"/>
                  <a:pt x="5695263" y="3166002"/>
                  <a:pt x="5695263" y="3345061"/>
                </a:cubicBezTo>
                <a:cubicBezTo>
                  <a:pt x="5695263" y="3520399"/>
                  <a:pt x="5638066" y="3674595"/>
                  <a:pt x="5523674" y="3807649"/>
                </a:cubicBezTo>
                <a:cubicBezTo>
                  <a:pt x="5380679" y="3974266"/>
                  <a:pt x="5197270" y="4057575"/>
                  <a:pt x="4973446" y="4057575"/>
                </a:cubicBezTo>
                <a:cubicBezTo>
                  <a:pt x="4749623" y="4057575"/>
                  <a:pt x="4566834" y="3973637"/>
                  <a:pt x="4425079" y="3805759"/>
                </a:cubicBezTo>
                <a:cubicBezTo>
                  <a:pt x="4310686" y="3670225"/>
                  <a:pt x="4253490" y="3516659"/>
                  <a:pt x="4253490" y="3345061"/>
                </a:cubicBezTo>
                <a:cubicBezTo>
                  <a:pt x="4253490" y="3261752"/>
                  <a:pt x="4268412" y="3179683"/>
                  <a:pt x="4298256" y="3098855"/>
                </a:cubicBezTo>
                <a:cubicBezTo>
                  <a:pt x="4350480" y="2957100"/>
                  <a:pt x="4438145" y="2843633"/>
                  <a:pt x="4561248" y="2758454"/>
                </a:cubicBezTo>
                <a:cubicBezTo>
                  <a:pt x="4684350" y="2673275"/>
                  <a:pt x="4821750" y="2630686"/>
                  <a:pt x="4973446" y="2630686"/>
                </a:cubicBezTo>
                <a:close/>
                <a:moveTo>
                  <a:pt x="7447937" y="2617663"/>
                </a:moveTo>
                <a:lnTo>
                  <a:pt x="7598945" y="2617663"/>
                </a:lnTo>
                <a:cubicBezTo>
                  <a:pt x="7857457" y="2617663"/>
                  <a:pt x="8051960" y="2704083"/>
                  <a:pt x="8182456" y="2876921"/>
                </a:cubicBezTo>
                <a:cubicBezTo>
                  <a:pt x="8280648" y="3007494"/>
                  <a:pt x="8329744" y="3160440"/>
                  <a:pt x="8329744" y="3335759"/>
                </a:cubicBezTo>
                <a:cubicBezTo>
                  <a:pt x="8329744" y="3511078"/>
                  <a:pt x="8280648" y="3664644"/>
                  <a:pt x="8182456" y="3796458"/>
                </a:cubicBezTo>
                <a:cubicBezTo>
                  <a:pt x="8053201" y="3969296"/>
                  <a:pt x="7858697" y="4055715"/>
                  <a:pt x="7598945" y="4055715"/>
                </a:cubicBezTo>
                <a:lnTo>
                  <a:pt x="7447937" y="4055715"/>
                </a:lnTo>
                <a:close/>
                <a:moveTo>
                  <a:pt x="9425937" y="2066999"/>
                </a:moveTo>
                <a:lnTo>
                  <a:pt x="9425937" y="4606379"/>
                </a:lnTo>
                <a:lnTo>
                  <a:pt x="10871429" y="4606379"/>
                </a:lnTo>
                <a:lnTo>
                  <a:pt x="10871429" y="4055715"/>
                </a:lnTo>
                <a:lnTo>
                  <a:pt x="10086361" y="4055715"/>
                </a:lnTo>
                <a:lnTo>
                  <a:pt x="10086361" y="3601789"/>
                </a:lnTo>
                <a:lnTo>
                  <a:pt x="10828641" y="3601789"/>
                </a:lnTo>
                <a:lnTo>
                  <a:pt x="10828641" y="3051125"/>
                </a:lnTo>
                <a:lnTo>
                  <a:pt x="10086361" y="3051125"/>
                </a:lnTo>
                <a:lnTo>
                  <a:pt x="10086361" y="2617663"/>
                </a:lnTo>
                <a:lnTo>
                  <a:pt x="10871429" y="2617663"/>
                </a:lnTo>
                <a:lnTo>
                  <a:pt x="10871429" y="2066999"/>
                </a:lnTo>
                <a:close/>
                <a:moveTo>
                  <a:pt x="6787512" y="2066999"/>
                </a:moveTo>
                <a:lnTo>
                  <a:pt x="6787512" y="4606379"/>
                </a:lnTo>
                <a:lnTo>
                  <a:pt x="7762336" y="4606379"/>
                </a:lnTo>
                <a:cubicBezTo>
                  <a:pt x="7898762" y="4606379"/>
                  <a:pt x="8032708" y="4583435"/>
                  <a:pt x="8164172" y="4537546"/>
                </a:cubicBezTo>
                <a:cubicBezTo>
                  <a:pt x="8412219" y="4450730"/>
                  <a:pt x="8615928" y="4294770"/>
                  <a:pt x="8775298" y="4069668"/>
                </a:cubicBezTo>
                <a:cubicBezTo>
                  <a:pt x="8934668" y="3844565"/>
                  <a:pt x="9014352" y="3599929"/>
                  <a:pt x="9014352" y="3335759"/>
                </a:cubicBezTo>
                <a:cubicBezTo>
                  <a:pt x="9014352" y="3146003"/>
                  <a:pt x="8970945" y="2961828"/>
                  <a:pt x="8884127" y="2783235"/>
                </a:cubicBezTo>
                <a:cubicBezTo>
                  <a:pt x="8777468" y="2567434"/>
                  <a:pt x="8624299" y="2395041"/>
                  <a:pt x="8424621" y="2266057"/>
                </a:cubicBezTo>
                <a:cubicBezTo>
                  <a:pt x="8221223" y="2133352"/>
                  <a:pt x="8000461" y="2066999"/>
                  <a:pt x="7762336" y="2066999"/>
                </a:cubicBezTo>
                <a:close/>
                <a:moveTo>
                  <a:pt x="2679261" y="2013049"/>
                </a:moveTo>
                <a:cubicBezTo>
                  <a:pt x="2355559" y="2013049"/>
                  <a:pt x="2067205" y="2115369"/>
                  <a:pt x="1814197" y="2320007"/>
                </a:cubicBezTo>
                <a:cubicBezTo>
                  <a:pt x="1491736" y="2581697"/>
                  <a:pt x="1330506" y="2923381"/>
                  <a:pt x="1330506" y="3345061"/>
                </a:cubicBezTo>
                <a:cubicBezTo>
                  <a:pt x="1330506" y="3765500"/>
                  <a:pt x="1491736" y="4106565"/>
                  <a:pt x="1814197" y="4368254"/>
                </a:cubicBezTo>
                <a:cubicBezTo>
                  <a:pt x="2067205" y="4572893"/>
                  <a:pt x="2353699" y="4675212"/>
                  <a:pt x="2673680" y="4675212"/>
                </a:cubicBezTo>
                <a:cubicBezTo>
                  <a:pt x="2857234" y="4675212"/>
                  <a:pt x="3056912" y="4632424"/>
                  <a:pt x="3272713" y="4546848"/>
                </a:cubicBezTo>
                <a:lnTo>
                  <a:pt x="3272713" y="3756198"/>
                </a:lnTo>
                <a:cubicBezTo>
                  <a:pt x="3209364" y="3833616"/>
                  <a:pt x="3146015" y="3891055"/>
                  <a:pt x="3082666" y="3928513"/>
                </a:cubicBezTo>
                <a:cubicBezTo>
                  <a:pt x="2964670" y="3999672"/>
                  <a:pt x="2837982" y="4035251"/>
                  <a:pt x="2702602" y="4035251"/>
                </a:cubicBezTo>
                <a:cubicBezTo>
                  <a:pt x="2531198" y="4035251"/>
                  <a:pt x="2382147" y="3983646"/>
                  <a:pt x="2255449" y="3880435"/>
                </a:cubicBezTo>
                <a:cubicBezTo>
                  <a:pt x="2095226" y="3749862"/>
                  <a:pt x="2015115" y="3571404"/>
                  <a:pt x="2015115" y="3345061"/>
                </a:cubicBezTo>
                <a:cubicBezTo>
                  <a:pt x="2015115" y="3117478"/>
                  <a:pt x="2095226" y="2938400"/>
                  <a:pt x="2255449" y="2807826"/>
                </a:cubicBezTo>
                <a:cubicBezTo>
                  <a:pt x="2382147" y="2704615"/>
                  <a:pt x="2531198" y="2653010"/>
                  <a:pt x="2702602" y="2653010"/>
                </a:cubicBezTo>
                <a:cubicBezTo>
                  <a:pt x="2837982" y="2653010"/>
                  <a:pt x="2964670" y="2688589"/>
                  <a:pt x="3082666" y="2759748"/>
                </a:cubicBezTo>
                <a:cubicBezTo>
                  <a:pt x="3147255" y="2798466"/>
                  <a:pt x="3210604" y="2855905"/>
                  <a:pt x="3272713" y="2932063"/>
                </a:cubicBezTo>
                <a:lnTo>
                  <a:pt x="3272713" y="2141414"/>
                </a:lnTo>
                <a:cubicBezTo>
                  <a:pt x="3053191" y="2055837"/>
                  <a:pt x="2855374" y="2013049"/>
                  <a:pt x="2679261" y="2013049"/>
                </a:cubicBezTo>
                <a:close/>
                <a:moveTo>
                  <a:pt x="4973446" y="1990725"/>
                </a:moveTo>
                <a:cubicBezTo>
                  <a:pt x="4526962" y="1990725"/>
                  <a:pt x="4172875" y="2138933"/>
                  <a:pt x="3911186" y="2435349"/>
                </a:cubicBezTo>
                <a:cubicBezTo>
                  <a:pt x="3807006" y="2553171"/>
                  <a:pt x="3723910" y="2694868"/>
                  <a:pt x="3661898" y="2860439"/>
                </a:cubicBezTo>
                <a:cubicBezTo>
                  <a:pt x="3599886" y="3026011"/>
                  <a:pt x="3568881" y="3187551"/>
                  <a:pt x="3568881" y="3345061"/>
                </a:cubicBezTo>
                <a:cubicBezTo>
                  <a:pt x="3568881" y="3689846"/>
                  <a:pt x="3683602" y="3992463"/>
                  <a:pt x="3913046" y="4252912"/>
                </a:cubicBezTo>
                <a:cubicBezTo>
                  <a:pt x="4174735" y="4549328"/>
                  <a:pt x="4528202" y="4697536"/>
                  <a:pt x="4973446" y="4697536"/>
                </a:cubicBezTo>
                <a:cubicBezTo>
                  <a:pt x="5419931" y="4697536"/>
                  <a:pt x="5774017" y="4549328"/>
                  <a:pt x="6035707" y="4252912"/>
                </a:cubicBezTo>
                <a:cubicBezTo>
                  <a:pt x="6265150" y="3992463"/>
                  <a:pt x="6379872" y="3689846"/>
                  <a:pt x="6379872" y="3345061"/>
                </a:cubicBezTo>
                <a:cubicBezTo>
                  <a:pt x="6379872" y="2999035"/>
                  <a:pt x="6265150" y="2695798"/>
                  <a:pt x="6035707" y="2435349"/>
                </a:cubicBezTo>
                <a:cubicBezTo>
                  <a:pt x="5774018" y="2138933"/>
                  <a:pt x="5419931" y="1990725"/>
                  <a:pt x="4973446" y="19907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2494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B059F-7D85-B10A-16BC-144FB677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294198"/>
            <a:ext cx="9858383" cy="1397124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Cool ideas</a:t>
            </a:r>
          </a:p>
        </p:txBody>
      </p:sp>
      <p:graphicFrame>
        <p:nvGraphicFramePr>
          <p:cNvPr id="38" name="Tekstfelt 35">
            <a:extLst>
              <a:ext uri="{FF2B5EF4-FFF2-40B4-BE49-F238E27FC236}">
                <a16:creationId xmlns:a16="http://schemas.microsoft.com/office/drawing/2014/main" id="{CADA030A-C44E-0DEB-4482-432B12431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851287"/>
              </p:ext>
            </p:extLst>
          </p:nvPr>
        </p:nvGraphicFramePr>
        <p:xfrm>
          <a:off x="1262063" y="2013055"/>
          <a:ext cx="9858192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529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454EA-091B-5722-B2BB-EFD39FF8F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70741"/>
            <a:ext cx="9418320" cy="1227841"/>
          </a:xfrm>
        </p:spPr>
        <p:txBody>
          <a:bodyPr/>
          <a:lstStyle/>
          <a:p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Thank you!</a:t>
            </a:r>
            <a:endParaRPr lang="LID4096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ECDBDFA-49A9-D92A-1EC4-98FDC2467FD9}"/>
              </a:ext>
            </a:extLst>
          </p:cNvPr>
          <p:cNvSpPr txBox="1">
            <a:spLocks/>
          </p:cNvSpPr>
          <p:nvPr/>
        </p:nvSpPr>
        <p:spPr>
          <a:xfrm>
            <a:off x="1398561" y="3078504"/>
            <a:ext cx="4711578" cy="1227841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E6EDF3"/>
                </a:solidFill>
                <a:latin typeface="-apple-system"/>
              </a:rPr>
              <a:t>Dan Toft</a:t>
            </a:r>
            <a:endParaRPr lang="LID4096" sz="4800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B8D251E2-C704-0D1C-C038-2F06F23E6E45}"/>
              </a:ext>
            </a:extLst>
          </p:cNvPr>
          <p:cNvSpPr txBox="1">
            <a:spLocks/>
          </p:cNvSpPr>
          <p:nvPr/>
        </p:nvSpPr>
        <p:spPr>
          <a:xfrm>
            <a:off x="1398561" y="4306345"/>
            <a:ext cx="6166450" cy="1745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3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365 Consultant</a:t>
            </a:r>
            <a:br>
              <a:rPr lang="en-US" dirty="0"/>
            </a:br>
            <a:r>
              <a:rPr lang="en-US" dirty="0"/>
              <a:t>Denmark</a:t>
            </a:r>
          </a:p>
          <a:p>
            <a:r>
              <a:rPr lang="en-US" dirty="0"/>
              <a:t>     Blog.Dan-Toft.dk</a:t>
            </a:r>
          </a:p>
          <a:p>
            <a:r>
              <a:rPr lang="en-US" dirty="0"/>
              <a:t>     @Tanddant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B7B850-5E2B-E613-146E-0E2AE8E6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109" y="5621405"/>
            <a:ext cx="299984" cy="2467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FE988B-CD84-C6A4-9E5B-E3CB6A36D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1109" y="5145899"/>
            <a:ext cx="299984" cy="299984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999F08BE-D2C4-19F5-E7E7-2061EF344C05}"/>
              </a:ext>
            </a:extLst>
          </p:cNvPr>
          <p:cNvSpPr txBox="1"/>
          <p:nvPr/>
        </p:nvSpPr>
        <p:spPr>
          <a:xfrm>
            <a:off x="1398561" y="2091673"/>
            <a:ext cx="5296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Sample: </a:t>
            </a:r>
            <a:r>
              <a:rPr lang="en-US" dirty="0">
                <a:hlinkClick r:id="rId6"/>
              </a:rPr>
              <a:t>https://github.com/pnp/sp-dev-fx-webparts/tree/main/samples/react-json-form</a:t>
            </a:r>
            <a:endParaRPr lang="en-US" dirty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7"/>
              </a:rPr>
              <a:t>https://github.com/tanddant/slides</a:t>
            </a:r>
            <a:endParaRPr lang="en-US" dirty="0"/>
          </a:p>
        </p:txBody>
      </p:sp>
      <p:pic>
        <p:nvPicPr>
          <p:cNvPr id="3" name="Billede 2" descr="Et billede, der indeholder tekst, clipart&#10;&#10;Automatisk genereret beskrivelse">
            <a:extLst>
              <a:ext uri="{FF2B5EF4-FFF2-40B4-BE49-F238E27FC236}">
                <a16:creationId xmlns:a16="http://schemas.microsoft.com/office/drawing/2014/main" id="{25A5CEC6-C413-906A-8F3E-6DEE3B55647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16" y="6215889"/>
            <a:ext cx="1749758" cy="470600"/>
          </a:xfrm>
          <a:prstGeom prst="rect">
            <a:avLst/>
          </a:prstGeom>
        </p:spPr>
      </p:pic>
      <p:pic>
        <p:nvPicPr>
          <p:cNvPr id="9" name="Billede 8" descr="Et billede, der indeholder person, menneske, udendørs&#10;&#10;Automatisk genereret beskrivelse">
            <a:extLst>
              <a:ext uri="{FF2B5EF4-FFF2-40B4-BE49-F238E27FC236}">
                <a16:creationId xmlns:a16="http://schemas.microsoft.com/office/drawing/2014/main" id="{2B90FDE4-125D-153E-0126-19894E6442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6" t="850" r="13771" b="8792"/>
          <a:stretch/>
        </p:blipFill>
        <p:spPr>
          <a:xfrm>
            <a:off x="7565011" y="1515748"/>
            <a:ext cx="3143587" cy="3221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4576595"/>
      </p:ext>
    </p:extLst>
  </p:cSld>
  <p:clrMapOvr>
    <a:masterClrMapping/>
  </p:clrMapOvr>
</p:sld>
</file>

<file path=ppt/theme/theme1.xml><?xml version="1.0" encoding="utf-8"?>
<a:theme xmlns:a="http://schemas.openxmlformats.org/drawingml/2006/main" name="Visning">
  <a:themeElements>
    <a:clrScheme name="Visning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sning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ning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C30BAD2304544A7CEF36CF1EC9777" ma:contentTypeVersion="16" ma:contentTypeDescription="Opret et nyt dokument." ma:contentTypeScope="" ma:versionID="de26929906fe5b03a3360591d77f803d">
  <xsd:schema xmlns:xsd="http://www.w3.org/2001/XMLSchema" xmlns:xs="http://www.w3.org/2001/XMLSchema" xmlns:p="http://schemas.microsoft.com/office/2006/metadata/properties" xmlns:ns3="babb6a9b-b1b4-45b3-aff5-6dbf973e7fcb" xmlns:ns4="2242a39c-2a2a-4a7b-9041-5fc2ce4ebd19" targetNamespace="http://schemas.microsoft.com/office/2006/metadata/properties" ma:root="true" ma:fieldsID="41ab911362ed8ec34c14a6df705e3315" ns3:_="" ns4:_="">
    <xsd:import namespace="babb6a9b-b1b4-45b3-aff5-6dbf973e7fcb"/>
    <xsd:import namespace="2242a39c-2a2a-4a7b-9041-5fc2ce4ebd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b6a9b-b1b4-45b3-aff5-6dbf973e7f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42a39c-2a2a-4a7b-9041-5fc2ce4ebd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abb6a9b-b1b4-45b3-aff5-6dbf973e7fc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EB3C79-40B4-4D15-BF59-B542CF936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b6a9b-b1b4-45b3-aff5-6dbf973e7fcb"/>
    <ds:schemaRef ds:uri="2242a39c-2a2a-4a7b-9041-5fc2ce4ebd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A7CA59-3205-4C3D-985E-09CC90485CF2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2242a39c-2a2a-4a7b-9041-5fc2ce4ebd19"/>
    <ds:schemaRef ds:uri="babb6a9b-b1b4-45b3-aff5-6dbf973e7fcb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C71E853-5687-49FE-992A-6EDB0B90C4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Visning</Template>
  <TotalTime>408</TotalTime>
  <Words>170</Words>
  <Application>Microsoft Office PowerPoint</Application>
  <PresentationFormat>Widescreen</PresentationFormat>
  <Paragraphs>39</Paragraphs>
  <Slides>8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Calibri</vt:lpstr>
      <vt:lpstr>Century Schoolbook</vt:lpstr>
      <vt:lpstr>inherit</vt:lpstr>
      <vt:lpstr>TwitterChirp</vt:lpstr>
      <vt:lpstr>Wingdings 2</vt:lpstr>
      <vt:lpstr>Visning</vt:lpstr>
      <vt:lpstr>React Form!</vt:lpstr>
      <vt:lpstr>The problem?</vt:lpstr>
      <vt:lpstr>Demo</vt:lpstr>
      <vt:lpstr>Microsofts take (October 2023)</vt:lpstr>
      <vt:lpstr>Fieldtypes</vt:lpstr>
      <vt:lpstr>PowerPoint-præsentation</vt:lpstr>
      <vt:lpstr>Cool ideas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Links</dc:title>
  <dc:creator>Dan Toft</dc:creator>
  <cp:lastModifiedBy>Dan Toft</cp:lastModifiedBy>
  <cp:revision>3</cp:revision>
  <dcterms:created xsi:type="dcterms:W3CDTF">2023-04-30T17:44:21Z</dcterms:created>
  <dcterms:modified xsi:type="dcterms:W3CDTF">2023-07-26T18:10:31Z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0x010100D35C30BAD2304544A7CEF36CF1EC9777</vt:lpwstr>
  </property>
</Properties>
</file>